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62" r:id="rId2"/>
    <p:sldMasterId id="2147483674" r:id="rId3"/>
  </p:sldMasterIdLst>
  <p:notesMasterIdLst>
    <p:notesMasterId r:id="rId7"/>
  </p:notesMasterIdLst>
  <p:handoutMasterIdLst>
    <p:handoutMasterId r:id="rId8"/>
  </p:handoutMasterIdLst>
  <p:sldIdLst>
    <p:sldId id="575" r:id="rId4"/>
    <p:sldId id="292" r:id="rId5"/>
    <p:sldId id="291" r:id="rId6"/>
  </p:sldIdLst>
  <p:sldSz cx="9144000" cy="6858000" type="screen4x3"/>
  <p:notesSz cx="9942513" cy="6810375"/>
  <p:defaultTextStyle>
    <a:defPPr>
      <a:defRPr lang="fr-FR"/>
    </a:defPPr>
    <a:lvl1pPr algn="l" defTabSz="912813" rtl="0" fontAlgn="base">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1pPr>
    <a:lvl2pPr marL="455613" indent="1588" algn="l" defTabSz="912813" rtl="0" fontAlgn="base">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2pPr>
    <a:lvl3pPr marL="912813" indent="1588" algn="l" defTabSz="912813" rtl="0" fontAlgn="base">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3pPr>
    <a:lvl4pPr marL="1370013" indent="1588" algn="l" defTabSz="912813" rtl="0" fontAlgn="base">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4pPr>
    <a:lvl5pPr marL="1827213" indent="1588" algn="l" defTabSz="912813" rtl="0" fontAlgn="base">
      <a:spcBef>
        <a:spcPct val="0"/>
      </a:spcBef>
      <a:spcAft>
        <a:spcPct val="0"/>
      </a:spcAft>
      <a:defRPr kern="1200">
        <a:solidFill>
          <a:schemeClr val="tx1"/>
        </a:solidFill>
        <a:latin typeface="Arial" panose="020B0604020202020204" pitchFamily="34" charset="0"/>
        <a:ea typeface="Microsoft YaHei" panose="020B0503020204020204" pitchFamily="34" charset="-122"/>
        <a:cs typeface="+mn-cs"/>
      </a:defRPr>
    </a:lvl5pPr>
    <a:lvl6pPr marL="22860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6pPr>
    <a:lvl7pPr marL="27432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7pPr>
    <a:lvl8pPr marL="32004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8pPr>
    <a:lvl9pPr marL="3657600" algn="l" defTabSz="914400" rtl="0" eaLnBrk="1" latinLnBrk="0" hangingPunct="1">
      <a:defRPr kern="1200">
        <a:solidFill>
          <a:schemeClr val="tx1"/>
        </a:solidFill>
        <a:latin typeface="Arial" panose="020B0604020202020204" pitchFamily="34" charset="0"/>
        <a:ea typeface="Microsoft YaHei" panose="020B0503020204020204" pitchFamily="34"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5">
          <p15:clr>
            <a:srgbClr val="A4A3A4"/>
          </p15:clr>
        </p15:guide>
        <p15:guide id="2" pos="313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2017" autoAdjust="0"/>
    <p:restoredTop sz="95480" autoAdjust="0"/>
  </p:normalViewPr>
  <p:slideViewPr>
    <p:cSldViewPr>
      <p:cViewPr varScale="1">
        <p:scale>
          <a:sx n="109" d="100"/>
          <a:sy n="109" d="100"/>
        </p:scale>
        <p:origin x="127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9" d="100"/>
          <a:sy n="89" d="100"/>
        </p:scale>
        <p:origin x="-3846" y="-120"/>
      </p:cViewPr>
      <p:guideLst>
        <p:guide orient="horz" pos="2145"/>
        <p:guide pos="31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08475" cy="341313"/>
          </a:xfrm>
          <a:prstGeom prst="rect">
            <a:avLst/>
          </a:prstGeom>
        </p:spPr>
        <p:txBody>
          <a:bodyPr vert="horz" lIns="91440" tIns="45720" rIns="91440" bIns="45720" rtlCol="0"/>
          <a:lstStyle>
            <a:lvl1pPr algn="l" defTabSz="914305" fontAlgn="auto">
              <a:spcBef>
                <a:spcPts val="0"/>
              </a:spcBef>
              <a:spcAft>
                <a:spcPts val="0"/>
              </a:spcAft>
              <a:defRPr sz="1200">
                <a:latin typeface="+mn-lt"/>
                <a:ea typeface="+mn-ea"/>
              </a:defRPr>
            </a:lvl1pPr>
          </a:lstStyle>
          <a:p>
            <a:pPr>
              <a:defRPr/>
            </a:pPr>
            <a:endParaRPr lang="fr-FR"/>
          </a:p>
        </p:txBody>
      </p:sp>
      <p:sp>
        <p:nvSpPr>
          <p:cNvPr id="3" name="Espace réservé de la date 2"/>
          <p:cNvSpPr>
            <a:spLocks noGrp="1"/>
          </p:cNvSpPr>
          <p:nvPr>
            <p:ph type="dt" sz="quarter" idx="1"/>
          </p:nvPr>
        </p:nvSpPr>
        <p:spPr>
          <a:xfrm>
            <a:off x="5632450" y="0"/>
            <a:ext cx="4308475" cy="341313"/>
          </a:xfrm>
          <a:prstGeom prst="rect">
            <a:avLst/>
          </a:prstGeom>
        </p:spPr>
        <p:txBody>
          <a:bodyPr vert="horz" lIns="91440" tIns="45720" rIns="91440" bIns="45720" rtlCol="0"/>
          <a:lstStyle>
            <a:lvl1pPr algn="r" defTabSz="914305" fontAlgn="auto">
              <a:spcBef>
                <a:spcPts val="0"/>
              </a:spcBef>
              <a:spcAft>
                <a:spcPts val="0"/>
              </a:spcAft>
              <a:defRPr sz="1200">
                <a:latin typeface="+mn-lt"/>
                <a:ea typeface="+mn-ea"/>
              </a:defRPr>
            </a:lvl1pPr>
          </a:lstStyle>
          <a:p>
            <a:pPr>
              <a:defRPr/>
            </a:pPr>
            <a:fld id="{38439ABF-4485-447D-A943-DB50C4EEEEBC}" type="datetimeFigureOut">
              <a:rPr lang="fr-FR"/>
              <a:pPr>
                <a:defRPr/>
              </a:pPr>
              <a:t>30/11/2019</a:t>
            </a:fld>
            <a:endParaRPr lang="fr-FR" dirty="0"/>
          </a:p>
        </p:txBody>
      </p:sp>
      <p:sp>
        <p:nvSpPr>
          <p:cNvPr id="4" name="Espace réservé du pied de page 3"/>
          <p:cNvSpPr>
            <a:spLocks noGrp="1"/>
          </p:cNvSpPr>
          <p:nvPr>
            <p:ph type="ftr" sz="quarter" idx="2"/>
          </p:nvPr>
        </p:nvSpPr>
        <p:spPr>
          <a:xfrm>
            <a:off x="0" y="6469063"/>
            <a:ext cx="4308475" cy="339725"/>
          </a:xfrm>
          <a:prstGeom prst="rect">
            <a:avLst/>
          </a:prstGeom>
        </p:spPr>
        <p:txBody>
          <a:bodyPr vert="horz" lIns="91440" tIns="45720" rIns="91440" bIns="45720" rtlCol="0" anchor="b"/>
          <a:lstStyle>
            <a:lvl1pPr algn="l" defTabSz="914305" fontAlgn="auto">
              <a:spcBef>
                <a:spcPts val="0"/>
              </a:spcBef>
              <a:spcAft>
                <a:spcPts val="0"/>
              </a:spcAft>
              <a:defRPr sz="1200">
                <a:latin typeface="+mn-lt"/>
                <a:ea typeface="+mn-ea"/>
              </a:defRPr>
            </a:lvl1pPr>
          </a:lstStyle>
          <a:p>
            <a:pPr>
              <a:defRPr/>
            </a:pPr>
            <a:endParaRPr lang="fr-FR"/>
          </a:p>
        </p:txBody>
      </p:sp>
      <p:sp>
        <p:nvSpPr>
          <p:cNvPr id="5" name="Espace réservé du numéro de diapositive 4"/>
          <p:cNvSpPr>
            <a:spLocks noGrp="1"/>
          </p:cNvSpPr>
          <p:nvPr>
            <p:ph type="sldNum" sz="quarter" idx="3"/>
          </p:nvPr>
        </p:nvSpPr>
        <p:spPr>
          <a:xfrm>
            <a:off x="5632450" y="6469063"/>
            <a:ext cx="4308475" cy="339725"/>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0D2635F3-C659-4C62-A67D-30FCD55AF522}" type="slidenum">
              <a:rPr lang="fr-FR" altLang="fr-FR"/>
              <a:pPr/>
              <a:t>‹N°›</a:t>
            </a:fld>
            <a:endParaRPr lang="fr-FR" altLang="fr-FR"/>
          </a:p>
        </p:txBody>
      </p:sp>
    </p:spTree>
    <p:extLst>
      <p:ext uri="{BB962C8B-B14F-4D97-AF65-F5344CB8AC3E}">
        <p14:creationId xmlns:p14="http://schemas.microsoft.com/office/powerpoint/2010/main" val="23027298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4308475" cy="341313"/>
          </a:xfrm>
          <a:prstGeom prst="rect">
            <a:avLst/>
          </a:prstGeom>
        </p:spPr>
        <p:txBody>
          <a:bodyPr vert="horz" lIns="91440" tIns="45720" rIns="91440" bIns="45720" rtlCol="0"/>
          <a:lstStyle>
            <a:lvl1pPr algn="l" defTabSz="914305" fontAlgn="auto">
              <a:spcBef>
                <a:spcPts val="0"/>
              </a:spcBef>
              <a:spcAft>
                <a:spcPts val="0"/>
              </a:spcAft>
              <a:defRPr sz="1200">
                <a:latin typeface="+mn-lt"/>
                <a:ea typeface="+mn-ea"/>
              </a:defRPr>
            </a:lvl1pPr>
          </a:lstStyle>
          <a:p>
            <a:pPr>
              <a:defRPr/>
            </a:pPr>
            <a:endParaRPr lang="fr-FR"/>
          </a:p>
        </p:txBody>
      </p:sp>
      <p:sp>
        <p:nvSpPr>
          <p:cNvPr id="3" name="Espace réservé de la date 2"/>
          <p:cNvSpPr>
            <a:spLocks noGrp="1"/>
          </p:cNvSpPr>
          <p:nvPr>
            <p:ph type="dt" idx="1"/>
          </p:nvPr>
        </p:nvSpPr>
        <p:spPr>
          <a:xfrm>
            <a:off x="5632450" y="0"/>
            <a:ext cx="4308475" cy="341313"/>
          </a:xfrm>
          <a:prstGeom prst="rect">
            <a:avLst/>
          </a:prstGeom>
        </p:spPr>
        <p:txBody>
          <a:bodyPr vert="horz" lIns="91440" tIns="45720" rIns="91440" bIns="45720" rtlCol="0"/>
          <a:lstStyle>
            <a:lvl1pPr algn="r" defTabSz="914305" fontAlgn="auto">
              <a:spcBef>
                <a:spcPts val="0"/>
              </a:spcBef>
              <a:spcAft>
                <a:spcPts val="0"/>
              </a:spcAft>
              <a:defRPr sz="1200">
                <a:latin typeface="+mn-lt"/>
                <a:ea typeface="+mn-ea"/>
              </a:defRPr>
            </a:lvl1pPr>
          </a:lstStyle>
          <a:p>
            <a:pPr>
              <a:defRPr/>
            </a:pPr>
            <a:fld id="{0174F779-C259-4B5A-9C9E-D94A7BB45AF6}" type="datetimeFigureOut">
              <a:rPr lang="fr-FR"/>
              <a:pPr>
                <a:defRPr/>
              </a:pPr>
              <a:t>30/11/2019</a:t>
            </a:fld>
            <a:endParaRPr lang="fr-FR" dirty="0"/>
          </a:p>
        </p:txBody>
      </p:sp>
      <p:sp>
        <p:nvSpPr>
          <p:cNvPr id="4" name="Espace réservé de l'image des diapositives 3"/>
          <p:cNvSpPr>
            <a:spLocks noGrp="1" noRot="1" noChangeAspect="1"/>
          </p:cNvSpPr>
          <p:nvPr>
            <p:ph type="sldImg" idx="2"/>
          </p:nvPr>
        </p:nvSpPr>
        <p:spPr>
          <a:xfrm>
            <a:off x="3268663" y="511175"/>
            <a:ext cx="3405187" cy="2554288"/>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993775" y="3235325"/>
            <a:ext cx="7954963" cy="3063875"/>
          </a:xfrm>
          <a:prstGeom prst="rect">
            <a:avLst/>
          </a:prstGeom>
        </p:spPr>
        <p:txBody>
          <a:bodyPr vert="horz" lIns="91440" tIns="45720" rIns="91440" bIns="45720" rtlCol="0"/>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6469063"/>
            <a:ext cx="4308475" cy="339725"/>
          </a:xfrm>
          <a:prstGeom prst="rect">
            <a:avLst/>
          </a:prstGeom>
        </p:spPr>
        <p:txBody>
          <a:bodyPr vert="horz" lIns="91440" tIns="45720" rIns="91440" bIns="45720" rtlCol="0" anchor="b"/>
          <a:lstStyle>
            <a:lvl1pPr algn="l" defTabSz="914305" fontAlgn="auto">
              <a:spcBef>
                <a:spcPts val="0"/>
              </a:spcBef>
              <a:spcAft>
                <a:spcPts val="0"/>
              </a:spcAft>
              <a:defRPr sz="1200">
                <a:latin typeface="+mn-lt"/>
                <a:ea typeface="+mn-ea"/>
              </a:defRPr>
            </a:lvl1pPr>
          </a:lstStyle>
          <a:p>
            <a:pPr>
              <a:defRPr/>
            </a:pPr>
            <a:endParaRPr lang="fr-FR"/>
          </a:p>
        </p:txBody>
      </p:sp>
      <p:sp>
        <p:nvSpPr>
          <p:cNvPr id="7" name="Espace réservé du numéro de diapositive 6"/>
          <p:cNvSpPr>
            <a:spLocks noGrp="1"/>
          </p:cNvSpPr>
          <p:nvPr>
            <p:ph type="sldNum" sz="quarter" idx="5"/>
          </p:nvPr>
        </p:nvSpPr>
        <p:spPr>
          <a:xfrm>
            <a:off x="5632450" y="6469063"/>
            <a:ext cx="4308475" cy="339725"/>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E85F7DDE-4975-481C-821E-91A47BE5C478}" type="slidenum">
              <a:rPr lang="fr-FR" altLang="fr-FR"/>
              <a:pPr/>
              <a:t>‹N°›</a:t>
            </a:fld>
            <a:endParaRPr lang="fr-FR" altLang="fr-FR"/>
          </a:p>
        </p:txBody>
      </p:sp>
    </p:spTree>
    <p:extLst>
      <p:ext uri="{BB962C8B-B14F-4D97-AF65-F5344CB8AC3E}">
        <p14:creationId xmlns:p14="http://schemas.microsoft.com/office/powerpoint/2010/main" val="5573915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85F7DDE-4975-481C-821E-91A47BE5C478}" type="slidenum">
              <a:rPr lang="fr-FR" altLang="fr-FR" smtClean="0"/>
              <a:pPr/>
              <a:t>2</a:t>
            </a:fld>
            <a:endParaRPr lang="fr-FR" altLang="fr-FR"/>
          </a:p>
        </p:txBody>
      </p:sp>
    </p:spTree>
    <p:extLst>
      <p:ext uri="{BB962C8B-B14F-4D97-AF65-F5344CB8AC3E}">
        <p14:creationId xmlns:p14="http://schemas.microsoft.com/office/powerpoint/2010/main" val="3379249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5"/>
          </p:nvPr>
        </p:nvSpPr>
        <p:spPr/>
        <p:txBody>
          <a:bodyPr/>
          <a:lstStyle/>
          <a:p>
            <a:fld id="{E85F7DDE-4975-481C-821E-91A47BE5C478}" type="slidenum">
              <a:rPr lang="fr-FR" altLang="fr-FR" smtClean="0"/>
              <a:pPr/>
              <a:t>3</a:t>
            </a:fld>
            <a:endParaRPr lang="fr-FR" altLang="fr-FR"/>
          </a:p>
        </p:txBody>
      </p:sp>
    </p:spTree>
    <p:extLst>
      <p:ext uri="{BB962C8B-B14F-4D97-AF65-F5344CB8AC3E}">
        <p14:creationId xmlns:p14="http://schemas.microsoft.com/office/powerpoint/2010/main" val="304321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7820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Modifiez le style du titre</a:t>
            </a: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153" indent="0">
              <a:buNone/>
              <a:defRPr sz="2800"/>
            </a:lvl2pPr>
            <a:lvl3pPr marL="914305" indent="0">
              <a:buNone/>
              <a:defRPr sz="2400"/>
            </a:lvl3pPr>
            <a:lvl4pPr marL="1371458" indent="0">
              <a:buNone/>
              <a:defRPr sz="2000"/>
            </a:lvl4pPr>
            <a:lvl5pPr marL="1828610" indent="0">
              <a:buNone/>
              <a:defRPr sz="2000"/>
            </a:lvl5pPr>
            <a:lvl6pPr marL="2285763" indent="0">
              <a:buNone/>
              <a:defRPr sz="2000"/>
            </a:lvl6pPr>
            <a:lvl7pPr marL="2742915" indent="0">
              <a:buNone/>
              <a:defRPr sz="2000"/>
            </a:lvl7pPr>
            <a:lvl8pPr marL="3200068" indent="0">
              <a:buNone/>
              <a:defRPr sz="2000"/>
            </a:lvl8pPr>
            <a:lvl9pPr marL="3657220" indent="0">
              <a:buNone/>
              <a:defRPr sz="2000"/>
            </a:lvl9pPr>
          </a:lstStyle>
          <a:p>
            <a:pPr lvl="0"/>
            <a:endParaRPr lang="fr-FR" noProof="0"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153" indent="0">
              <a:buNone/>
              <a:defRPr sz="1200"/>
            </a:lvl2pPr>
            <a:lvl3pPr marL="914305" indent="0">
              <a:buNone/>
              <a:defRPr sz="1000"/>
            </a:lvl3pPr>
            <a:lvl4pPr marL="1371458" indent="0">
              <a:buNone/>
              <a:defRPr sz="900"/>
            </a:lvl4pPr>
            <a:lvl5pPr marL="1828610" indent="0">
              <a:buNone/>
              <a:defRPr sz="900"/>
            </a:lvl5pPr>
            <a:lvl6pPr marL="2285763" indent="0">
              <a:buNone/>
              <a:defRPr sz="900"/>
            </a:lvl6pPr>
            <a:lvl7pPr marL="2742915" indent="0">
              <a:buNone/>
              <a:defRPr sz="900"/>
            </a:lvl7pPr>
            <a:lvl8pPr marL="3200068" indent="0">
              <a:buNone/>
              <a:defRPr sz="900"/>
            </a:lvl8pPr>
            <a:lvl9pPr marL="365722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FD4DD322-CD76-4AE6-B62C-70D24808C6A6}" type="datetimeFigureOut">
              <a:rPr lang="fr-FR"/>
              <a:pPr>
                <a:defRPr/>
              </a:pPr>
              <a:t>30/11/2019</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60D34D75-467E-45F7-92D8-3B2E6ABD002C}" type="slidenum">
              <a:rPr lang="fr-FR" altLang="fr-FR"/>
              <a:pPr/>
              <a:t>‹N°›</a:t>
            </a:fld>
            <a:endParaRPr lang="fr-FR" altLang="fr-FR"/>
          </a:p>
        </p:txBody>
      </p:sp>
    </p:spTree>
    <p:extLst>
      <p:ext uri="{BB962C8B-B14F-4D97-AF65-F5344CB8AC3E}">
        <p14:creationId xmlns:p14="http://schemas.microsoft.com/office/powerpoint/2010/main" val="1957473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336CEE7B-D99C-415A-B52F-66A0042E52D9}" type="datetimeFigureOut">
              <a:rPr lang="fr-FR"/>
              <a:pPr>
                <a:defRPr/>
              </a:pPr>
              <a:t>30/11/2019</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6689BF34-DF3E-49FB-8F17-A909DDD4FCCA}" type="slidenum">
              <a:rPr lang="fr-FR" altLang="fr-FR"/>
              <a:pPr/>
              <a:t>‹N°›</a:t>
            </a:fld>
            <a:endParaRPr lang="fr-FR" altLang="fr-FR"/>
          </a:p>
        </p:txBody>
      </p:sp>
    </p:spTree>
    <p:extLst>
      <p:ext uri="{BB962C8B-B14F-4D97-AF65-F5344CB8AC3E}">
        <p14:creationId xmlns:p14="http://schemas.microsoft.com/office/powerpoint/2010/main" val="11917497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1" y="274639"/>
            <a:ext cx="2057400" cy="5851525"/>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7200" y="274639"/>
            <a:ext cx="6019800"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42DB7935-EBE7-4757-8509-B5118E3EAA4D}" type="datetimeFigureOut">
              <a:rPr lang="fr-FR"/>
              <a:pPr>
                <a:defRPr/>
              </a:pPr>
              <a:t>30/11/2019</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73791EC6-359E-4595-838A-B459614FD8DF}" type="slidenum">
              <a:rPr lang="fr-FR" altLang="fr-FR"/>
              <a:pPr/>
              <a:t>‹N°›</a:t>
            </a:fld>
            <a:endParaRPr lang="fr-FR" altLang="fr-FR"/>
          </a:p>
        </p:txBody>
      </p:sp>
    </p:spTree>
    <p:extLst>
      <p:ext uri="{BB962C8B-B14F-4D97-AF65-F5344CB8AC3E}">
        <p14:creationId xmlns:p14="http://schemas.microsoft.com/office/powerpoint/2010/main" val="2420832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440" y="2129984"/>
            <a:ext cx="7773120" cy="1470394"/>
          </a:xfrm>
        </p:spPr>
        <p:txBody>
          <a:bodyPr/>
          <a:lstStyle/>
          <a:p>
            <a:r>
              <a:rPr lang="fr-FR"/>
              <a:t>Modifiez le style du titre</a:t>
            </a:r>
          </a:p>
        </p:txBody>
      </p:sp>
      <p:sp>
        <p:nvSpPr>
          <p:cNvPr id="3" name="Sous-titre 2"/>
          <p:cNvSpPr>
            <a:spLocks noGrp="1"/>
          </p:cNvSpPr>
          <p:nvPr>
            <p:ph type="subTitle" idx="1"/>
          </p:nvPr>
        </p:nvSpPr>
        <p:spPr>
          <a:xfrm>
            <a:off x="1372321" y="3885528"/>
            <a:ext cx="6400800" cy="1752664"/>
          </a:xfrm>
        </p:spPr>
        <p:txBody>
          <a:bodyPr/>
          <a:lstStyle>
            <a:lvl1pPr marL="0" indent="0" algn="ctr">
              <a:buNone/>
              <a:defRPr/>
            </a:lvl1pPr>
            <a:lvl2pPr marL="414683" indent="0" algn="ctr">
              <a:buNone/>
              <a:defRPr/>
            </a:lvl2pPr>
            <a:lvl3pPr marL="829366" indent="0" algn="ctr">
              <a:buNone/>
              <a:defRPr/>
            </a:lvl3pPr>
            <a:lvl4pPr marL="1244049" indent="0" algn="ctr">
              <a:buNone/>
              <a:defRPr/>
            </a:lvl4pPr>
            <a:lvl5pPr marL="1658732" indent="0" algn="ctr">
              <a:buNone/>
              <a:defRPr/>
            </a:lvl5pPr>
            <a:lvl6pPr marL="2073416" indent="0" algn="ctr">
              <a:buNone/>
              <a:defRPr/>
            </a:lvl6pPr>
            <a:lvl7pPr marL="2488099" indent="0" algn="ctr">
              <a:buNone/>
              <a:defRPr/>
            </a:lvl7pPr>
            <a:lvl8pPr marL="2902782" indent="0" algn="ctr">
              <a:buNone/>
              <a:defRPr/>
            </a:lvl8pPr>
            <a:lvl9pPr marL="3317465" indent="0" algn="ctr">
              <a:buNone/>
              <a:defRPr/>
            </a:lvl9pPr>
          </a:lstStyle>
          <a:p>
            <a:r>
              <a:rPr lang="fr-FR"/>
              <a:t>Modifiez le style des sous-titres du masque</a:t>
            </a:r>
          </a:p>
        </p:txBody>
      </p:sp>
      <p:sp>
        <p:nvSpPr>
          <p:cNvPr id="4" name="Rectangle 114"/>
          <p:cNvSpPr>
            <a:spLocks noGrp="1" noChangeArrowheads="1"/>
          </p:cNvSpPr>
          <p:nvPr>
            <p:ph type="dt" idx="10"/>
          </p:nvPr>
        </p:nvSpPr>
        <p:spPr/>
        <p:txBody>
          <a:bodyPr/>
          <a:lstStyle>
            <a:lvl1pPr defTabSz="912813" fontAlgn="base" hangingPunct="0">
              <a:lnSpc>
                <a:spcPct val="93000"/>
              </a:lnSpc>
              <a:spcBef>
                <a:spcPct val="0"/>
              </a:spcBef>
              <a:spcAft>
                <a:spcPct val="0"/>
              </a:spcAft>
              <a:buSzPct val="100000"/>
              <a:tabLst/>
              <a:defRPr sz="1300"/>
            </a:lvl1pPr>
          </a:lstStyle>
          <a:p>
            <a:pPr>
              <a:defRPr/>
            </a:pPr>
            <a:endParaRPr lang="fr-FR" altLang="fr-FR"/>
          </a:p>
        </p:txBody>
      </p:sp>
      <p:sp>
        <p:nvSpPr>
          <p:cNvPr id="5" name="Rectangle 115"/>
          <p:cNvSpPr>
            <a:spLocks noGrp="1" noChangeArrowheads="1"/>
          </p:cNvSpPr>
          <p:nvPr>
            <p:ph type="ftr" idx="11"/>
          </p:nvPr>
        </p:nvSpPr>
        <p:spPr/>
        <p:txBody>
          <a:bodyPr/>
          <a:lstStyle>
            <a:lvl1pPr defTabSz="912813" fontAlgn="base" hangingPunct="0">
              <a:lnSpc>
                <a:spcPct val="93000"/>
              </a:lnSpc>
              <a:spcBef>
                <a:spcPct val="0"/>
              </a:spcBef>
              <a:spcAft>
                <a:spcPct val="0"/>
              </a:spcAft>
              <a:buSzPct val="100000"/>
              <a:tabLst/>
              <a:defRPr sz="1300"/>
            </a:lvl1pPr>
          </a:lstStyle>
          <a:p>
            <a:pPr>
              <a:defRPr/>
            </a:pPr>
            <a:endParaRPr lang="fr-FR" altLang="fr-FR"/>
          </a:p>
        </p:txBody>
      </p:sp>
      <p:sp>
        <p:nvSpPr>
          <p:cNvPr id="6" name="Rectangle 116"/>
          <p:cNvSpPr>
            <a:spLocks noGrp="1" noChangeArrowheads="1"/>
          </p:cNvSpPr>
          <p:nvPr>
            <p:ph type="sldNum" idx="12"/>
          </p:nvPr>
        </p:nvSpPr>
        <p:spPr/>
        <p:txBody>
          <a:bodyPr/>
          <a:lstStyle>
            <a:lvl1pPr hangingPunct="0">
              <a:lnSpc>
                <a:spcPct val="93000"/>
              </a:lnSpc>
              <a:buSzPct val="100000"/>
              <a:defRPr sz="1300"/>
            </a:lvl1pPr>
          </a:lstStyle>
          <a:p>
            <a:fld id="{88626704-4D64-4281-8D19-87DB2D481051}" type="slidenum">
              <a:rPr lang="fr-FR" altLang="fr-FR"/>
              <a:pPr/>
              <a:t>‹N°›</a:t>
            </a:fld>
            <a:endParaRPr lang="fr-FR" altLang="fr-FR"/>
          </a:p>
        </p:txBody>
      </p:sp>
    </p:spTree>
    <p:extLst>
      <p:ext uri="{BB962C8B-B14F-4D97-AF65-F5344CB8AC3E}">
        <p14:creationId xmlns:p14="http://schemas.microsoft.com/office/powerpoint/2010/main" val="34163905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114"/>
          <p:cNvSpPr>
            <a:spLocks noGrp="1" noChangeArrowheads="1"/>
          </p:cNvSpPr>
          <p:nvPr>
            <p:ph type="dt" idx="10"/>
          </p:nvPr>
        </p:nvSpPr>
        <p:spPr/>
        <p:txBody>
          <a:bodyPr/>
          <a:lstStyle>
            <a:lvl1pPr defTabSz="912813" fontAlgn="base" hangingPunct="0">
              <a:lnSpc>
                <a:spcPct val="93000"/>
              </a:lnSpc>
              <a:spcBef>
                <a:spcPct val="0"/>
              </a:spcBef>
              <a:spcAft>
                <a:spcPct val="0"/>
              </a:spcAft>
              <a:buSzPct val="100000"/>
              <a:tabLst/>
              <a:defRPr sz="1300"/>
            </a:lvl1pPr>
          </a:lstStyle>
          <a:p>
            <a:pPr>
              <a:defRPr/>
            </a:pPr>
            <a:endParaRPr lang="fr-FR" altLang="fr-FR"/>
          </a:p>
        </p:txBody>
      </p:sp>
      <p:sp>
        <p:nvSpPr>
          <p:cNvPr id="5" name="Rectangle 115"/>
          <p:cNvSpPr>
            <a:spLocks noGrp="1" noChangeArrowheads="1"/>
          </p:cNvSpPr>
          <p:nvPr>
            <p:ph type="ftr" idx="11"/>
          </p:nvPr>
        </p:nvSpPr>
        <p:spPr/>
        <p:txBody>
          <a:bodyPr/>
          <a:lstStyle>
            <a:lvl1pPr defTabSz="912813" fontAlgn="base" hangingPunct="0">
              <a:lnSpc>
                <a:spcPct val="93000"/>
              </a:lnSpc>
              <a:spcBef>
                <a:spcPct val="0"/>
              </a:spcBef>
              <a:spcAft>
                <a:spcPct val="0"/>
              </a:spcAft>
              <a:buSzPct val="100000"/>
              <a:tabLst/>
              <a:defRPr sz="1300"/>
            </a:lvl1pPr>
          </a:lstStyle>
          <a:p>
            <a:pPr>
              <a:defRPr/>
            </a:pPr>
            <a:endParaRPr lang="fr-FR" altLang="fr-FR"/>
          </a:p>
        </p:txBody>
      </p:sp>
      <p:sp>
        <p:nvSpPr>
          <p:cNvPr id="6" name="Rectangle 116"/>
          <p:cNvSpPr>
            <a:spLocks noGrp="1" noChangeArrowheads="1"/>
          </p:cNvSpPr>
          <p:nvPr>
            <p:ph type="sldNum" idx="12"/>
          </p:nvPr>
        </p:nvSpPr>
        <p:spPr/>
        <p:txBody>
          <a:bodyPr/>
          <a:lstStyle>
            <a:lvl1pPr hangingPunct="0">
              <a:lnSpc>
                <a:spcPct val="93000"/>
              </a:lnSpc>
              <a:buSzPct val="100000"/>
              <a:defRPr sz="1300"/>
            </a:lvl1pPr>
          </a:lstStyle>
          <a:p>
            <a:fld id="{C4D988EE-D0E9-40A0-9F53-4C2B56CA7473}" type="slidenum">
              <a:rPr lang="fr-FR" altLang="fr-FR"/>
              <a:pPr/>
              <a:t>‹N°›</a:t>
            </a:fld>
            <a:endParaRPr lang="fr-FR" altLang="fr-FR"/>
          </a:p>
        </p:txBody>
      </p:sp>
    </p:spTree>
    <p:extLst>
      <p:ext uri="{BB962C8B-B14F-4D97-AF65-F5344CB8AC3E}">
        <p14:creationId xmlns:p14="http://schemas.microsoft.com/office/powerpoint/2010/main" val="28674468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880" y="4406864"/>
            <a:ext cx="7771680" cy="1362383"/>
          </a:xfrm>
        </p:spPr>
        <p:txBody>
          <a:bodyPr anchor="t"/>
          <a:lstStyle>
            <a:lvl1pPr algn="l">
              <a:defRPr sz="3600" b="1" cap="all"/>
            </a:lvl1pPr>
          </a:lstStyle>
          <a:p>
            <a:r>
              <a:rPr lang="fr-FR"/>
              <a:t>Modifiez le style du titre</a:t>
            </a:r>
          </a:p>
        </p:txBody>
      </p:sp>
      <p:sp>
        <p:nvSpPr>
          <p:cNvPr id="3" name="Espace réservé du texte 2"/>
          <p:cNvSpPr>
            <a:spLocks noGrp="1"/>
          </p:cNvSpPr>
          <p:nvPr>
            <p:ph type="body" idx="1"/>
          </p:nvPr>
        </p:nvSpPr>
        <p:spPr>
          <a:xfrm>
            <a:off x="722880" y="2906225"/>
            <a:ext cx="7771680" cy="1500638"/>
          </a:xfrm>
        </p:spPr>
        <p:txBody>
          <a:bodyPr anchor="b"/>
          <a:lstStyle>
            <a:lvl1pPr marL="0" indent="0">
              <a:buNone/>
              <a:defRPr sz="1800"/>
            </a:lvl1pPr>
            <a:lvl2pPr marL="414683" indent="0">
              <a:buNone/>
              <a:defRPr sz="1600"/>
            </a:lvl2pPr>
            <a:lvl3pPr marL="829366" indent="0">
              <a:buNone/>
              <a:defRPr sz="1500"/>
            </a:lvl3pPr>
            <a:lvl4pPr marL="1244049" indent="0">
              <a:buNone/>
              <a:defRPr sz="1300"/>
            </a:lvl4pPr>
            <a:lvl5pPr marL="1658732" indent="0">
              <a:buNone/>
              <a:defRPr sz="1300"/>
            </a:lvl5pPr>
            <a:lvl6pPr marL="2073416" indent="0">
              <a:buNone/>
              <a:defRPr sz="1300"/>
            </a:lvl6pPr>
            <a:lvl7pPr marL="2488099" indent="0">
              <a:buNone/>
              <a:defRPr sz="1300"/>
            </a:lvl7pPr>
            <a:lvl8pPr marL="2902782" indent="0">
              <a:buNone/>
              <a:defRPr sz="1300"/>
            </a:lvl8pPr>
            <a:lvl9pPr marL="3317465" indent="0">
              <a:buNone/>
              <a:defRPr sz="1300"/>
            </a:lvl9pPr>
          </a:lstStyle>
          <a:p>
            <a:pPr lvl="0"/>
            <a:r>
              <a:rPr lang="fr-FR"/>
              <a:t>Modifiez les styles du texte du masque</a:t>
            </a:r>
          </a:p>
        </p:txBody>
      </p:sp>
      <p:sp>
        <p:nvSpPr>
          <p:cNvPr id="4" name="Rectangle 114"/>
          <p:cNvSpPr>
            <a:spLocks noGrp="1" noChangeArrowheads="1"/>
          </p:cNvSpPr>
          <p:nvPr>
            <p:ph type="dt" idx="10"/>
          </p:nvPr>
        </p:nvSpPr>
        <p:spPr/>
        <p:txBody>
          <a:bodyPr/>
          <a:lstStyle>
            <a:lvl1pPr defTabSz="912813" fontAlgn="base" hangingPunct="0">
              <a:lnSpc>
                <a:spcPct val="93000"/>
              </a:lnSpc>
              <a:spcBef>
                <a:spcPct val="0"/>
              </a:spcBef>
              <a:spcAft>
                <a:spcPct val="0"/>
              </a:spcAft>
              <a:buSzPct val="100000"/>
              <a:tabLst/>
              <a:defRPr sz="1300"/>
            </a:lvl1pPr>
          </a:lstStyle>
          <a:p>
            <a:pPr>
              <a:defRPr/>
            </a:pPr>
            <a:endParaRPr lang="fr-FR" altLang="fr-FR"/>
          </a:p>
        </p:txBody>
      </p:sp>
      <p:sp>
        <p:nvSpPr>
          <p:cNvPr id="5" name="Rectangle 115"/>
          <p:cNvSpPr>
            <a:spLocks noGrp="1" noChangeArrowheads="1"/>
          </p:cNvSpPr>
          <p:nvPr>
            <p:ph type="ftr" idx="11"/>
          </p:nvPr>
        </p:nvSpPr>
        <p:spPr/>
        <p:txBody>
          <a:bodyPr/>
          <a:lstStyle>
            <a:lvl1pPr defTabSz="912813" fontAlgn="base" hangingPunct="0">
              <a:lnSpc>
                <a:spcPct val="93000"/>
              </a:lnSpc>
              <a:spcBef>
                <a:spcPct val="0"/>
              </a:spcBef>
              <a:spcAft>
                <a:spcPct val="0"/>
              </a:spcAft>
              <a:buSzPct val="100000"/>
              <a:tabLst/>
              <a:defRPr sz="1300"/>
            </a:lvl1pPr>
          </a:lstStyle>
          <a:p>
            <a:pPr>
              <a:defRPr/>
            </a:pPr>
            <a:endParaRPr lang="fr-FR" altLang="fr-FR"/>
          </a:p>
        </p:txBody>
      </p:sp>
      <p:sp>
        <p:nvSpPr>
          <p:cNvPr id="6" name="Rectangle 116"/>
          <p:cNvSpPr>
            <a:spLocks noGrp="1" noChangeArrowheads="1"/>
          </p:cNvSpPr>
          <p:nvPr>
            <p:ph type="sldNum" idx="12"/>
          </p:nvPr>
        </p:nvSpPr>
        <p:spPr/>
        <p:txBody>
          <a:bodyPr/>
          <a:lstStyle>
            <a:lvl1pPr hangingPunct="0">
              <a:lnSpc>
                <a:spcPct val="93000"/>
              </a:lnSpc>
              <a:buSzPct val="100000"/>
              <a:defRPr sz="1300"/>
            </a:lvl1pPr>
          </a:lstStyle>
          <a:p>
            <a:fld id="{E476196B-DEEC-405E-A4DF-34F58922D779}" type="slidenum">
              <a:rPr lang="fr-FR" altLang="fr-FR"/>
              <a:pPr/>
              <a:t>‹N°›</a:t>
            </a:fld>
            <a:endParaRPr lang="fr-FR" altLang="fr-FR"/>
          </a:p>
        </p:txBody>
      </p:sp>
    </p:spTree>
    <p:extLst>
      <p:ext uri="{BB962C8B-B14F-4D97-AF65-F5344CB8AC3E}">
        <p14:creationId xmlns:p14="http://schemas.microsoft.com/office/powerpoint/2010/main" val="24041834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6480" y="1604330"/>
            <a:ext cx="4042080" cy="3971937"/>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36802" y="1604330"/>
            <a:ext cx="4042080" cy="3971937"/>
          </a:xfrm>
        </p:spPr>
        <p:txBody>
          <a:bodyPr/>
          <a:lstStyle>
            <a:lvl1pPr>
              <a:defRPr sz="2500"/>
            </a:lvl1pPr>
            <a:lvl2pPr>
              <a:defRPr sz="22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114"/>
          <p:cNvSpPr>
            <a:spLocks noGrp="1" noChangeArrowheads="1"/>
          </p:cNvSpPr>
          <p:nvPr>
            <p:ph type="dt" idx="10"/>
          </p:nvPr>
        </p:nvSpPr>
        <p:spPr/>
        <p:txBody>
          <a:bodyPr/>
          <a:lstStyle>
            <a:lvl1pPr defTabSz="912813" fontAlgn="base" hangingPunct="0">
              <a:lnSpc>
                <a:spcPct val="93000"/>
              </a:lnSpc>
              <a:spcBef>
                <a:spcPct val="0"/>
              </a:spcBef>
              <a:spcAft>
                <a:spcPct val="0"/>
              </a:spcAft>
              <a:buSzPct val="100000"/>
              <a:tabLst/>
              <a:defRPr sz="1300"/>
            </a:lvl1pPr>
          </a:lstStyle>
          <a:p>
            <a:pPr>
              <a:defRPr/>
            </a:pPr>
            <a:endParaRPr lang="fr-FR" altLang="fr-FR"/>
          </a:p>
        </p:txBody>
      </p:sp>
      <p:sp>
        <p:nvSpPr>
          <p:cNvPr id="6" name="Rectangle 115"/>
          <p:cNvSpPr>
            <a:spLocks noGrp="1" noChangeArrowheads="1"/>
          </p:cNvSpPr>
          <p:nvPr>
            <p:ph type="ftr" idx="11"/>
          </p:nvPr>
        </p:nvSpPr>
        <p:spPr/>
        <p:txBody>
          <a:bodyPr/>
          <a:lstStyle>
            <a:lvl1pPr defTabSz="912813" fontAlgn="base" hangingPunct="0">
              <a:lnSpc>
                <a:spcPct val="93000"/>
              </a:lnSpc>
              <a:spcBef>
                <a:spcPct val="0"/>
              </a:spcBef>
              <a:spcAft>
                <a:spcPct val="0"/>
              </a:spcAft>
              <a:buSzPct val="100000"/>
              <a:tabLst/>
              <a:defRPr sz="1300"/>
            </a:lvl1pPr>
          </a:lstStyle>
          <a:p>
            <a:pPr>
              <a:defRPr/>
            </a:pPr>
            <a:endParaRPr lang="fr-FR" altLang="fr-FR"/>
          </a:p>
        </p:txBody>
      </p:sp>
      <p:sp>
        <p:nvSpPr>
          <p:cNvPr id="7" name="Rectangle 116"/>
          <p:cNvSpPr>
            <a:spLocks noGrp="1" noChangeArrowheads="1"/>
          </p:cNvSpPr>
          <p:nvPr>
            <p:ph type="sldNum" idx="12"/>
          </p:nvPr>
        </p:nvSpPr>
        <p:spPr/>
        <p:txBody>
          <a:bodyPr/>
          <a:lstStyle>
            <a:lvl1pPr hangingPunct="0">
              <a:lnSpc>
                <a:spcPct val="93000"/>
              </a:lnSpc>
              <a:buSzPct val="100000"/>
              <a:defRPr sz="1300"/>
            </a:lvl1pPr>
          </a:lstStyle>
          <a:p>
            <a:fld id="{236066E6-EC8F-4554-A91A-DD439463AB23}" type="slidenum">
              <a:rPr lang="fr-FR" altLang="fr-FR"/>
              <a:pPr/>
              <a:t>‹N°›</a:t>
            </a:fld>
            <a:endParaRPr lang="fr-FR" altLang="fr-FR"/>
          </a:p>
        </p:txBody>
      </p:sp>
    </p:spTree>
    <p:extLst>
      <p:ext uri="{BB962C8B-B14F-4D97-AF65-F5344CB8AC3E}">
        <p14:creationId xmlns:p14="http://schemas.microsoft.com/office/powerpoint/2010/main" val="36189820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922" y="275071"/>
            <a:ext cx="8229600" cy="1142039"/>
          </a:xfrm>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920" y="1535201"/>
            <a:ext cx="4039200" cy="639427"/>
          </a:xfrm>
        </p:spPr>
        <p:txBody>
          <a:bodyPr anchor="b"/>
          <a:lstStyle>
            <a:lvl1pPr marL="0" indent="0">
              <a:buNone/>
              <a:defRPr sz="2200" b="1"/>
            </a:lvl1pPr>
            <a:lvl2pPr marL="414683" indent="0">
              <a:buNone/>
              <a:defRPr sz="1800" b="1"/>
            </a:lvl2pPr>
            <a:lvl3pPr marL="829366" indent="0">
              <a:buNone/>
              <a:defRPr sz="1600" b="1"/>
            </a:lvl3pPr>
            <a:lvl4pPr marL="1244049" indent="0">
              <a:buNone/>
              <a:defRPr sz="1500" b="1"/>
            </a:lvl4pPr>
            <a:lvl5pPr marL="1658732" indent="0">
              <a:buNone/>
              <a:defRPr sz="1500" b="1"/>
            </a:lvl5pPr>
            <a:lvl6pPr marL="2073416" indent="0">
              <a:buNone/>
              <a:defRPr sz="1500" b="1"/>
            </a:lvl6pPr>
            <a:lvl7pPr marL="2488099" indent="0">
              <a:buNone/>
              <a:defRPr sz="1500" b="1"/>
            </a:lvl7pPr>
            <a:lvl8pPr marL="2902782" indent="0">
              <a:buNone/>
              <a:defRPr sz="1500" b="1"/>
            </a:lvl8pPr>
            <a:lvl9pPr marL="3317465" indent="0">
              <a:buNone/>
              <a:defRPr sz="1500" b="1"/>
            </a:lvl9pPr>
          </a:lstStyle>
          <a:p>
            <a:pPr lvl="0"/>
            <a:r>
              <a:rPr lang="fr-FR"/>
              <a:t>Modifiez les styles du texte du masque</a:t>
            </a:r>
          </a:p>
        </p:txBody>
      </p:sp>
      <p:sp>
        <p:nvSpPr>
          <p:cNvPr id="4" name="Espace réservé du contenu 3"/>
          <p:cNvSpPr>
            <a:spLocks noGrp="1"/>
          </p:cNvSpPr>
          <p:nvPr>
            <p:ph sz="half" idx="2"/>
          </p:nvPr>
        </p:nvSpPr>
        <p:spPr>
          <a:xfrm>
            <a:off x="457920" y="2174628"/>
            <a:ext cx="403920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442" y="1535201"/>
            <a:ext cx="4042080" cy="639427"/>
          </a:xfrm>
        </p:spPr>
        <p:txBody>
          <a:bodyPr anchor="b"/>
          <a:lstStyle>
            <a:lvl1pPr marL="0" indent="0">
              <a:buNone/>
              <a:defRPr sz="2200" b="1"/>
            </a:lvl1pPr>
            <a:lvl2pPr marL="414683" indent="0">
              <a:buNone/>
              <a:defRPr sz="1800" b="1"/>
            </a:lvl2pPr>
            <a:lvl3pPr marL="829366" indent="0">
              <a:buNone/>
              <a:defRPr sz="1600" b="1"/>
            </a:lvl3pPr>
            <a:lvl4pPr marL="1244049" indent="0">
              <a:buNone/>
              <a:defRPr sz="1500" b="1"/>
            </a:lvl4pPr>
            <a:lvl5pPr marL="1658732" indent="0">
              <a:buNone/>
              <a:defRPr sz="1500" b="1"/>
            </a:lvl5pPr>
            <a:lvl6pPr marL="2073416" indent="0">
              <a:buNone/>
              <a:defRPr sz="1500" b="1"/>
            </a:lvl6pPr>
            <a:lvl7pPr marL="2488099" indent="0">
              <a:buNone/>
              <a:defRPr sz="1500" b="1"/>
            </a:lvl7pPr>
            <a:lvl8pPr marL="2902782" indent="0">
              <a:buNone/>
              <a:defRPr sz="1500" b="1"/>
            </a:lvl8pPr>
            <a:lvl9pPr marL="3317465" indent="0">
              <a:buNone/>
              <a:defRPr sz="1500" b="1"/>
            </a:lvl9pPr>
          </a:lstStyle>
          <a:p>
            <a:pPr lvl="0"/>
            <a:r>
              <a:rPr lang="fr-FR"/>
              <a:t>Modifiez les styles du texte du masque</a:t>
            </a:r>
          </a:p>
        </p:txBody>
      </p:sp>
      <p:sp>
        <p:nvSpPr>
          <p:cNvPr id="6" name="Espace réservé du contenu 5"/>
          <p:cNvSpPr>
            <a:spLocks noGrp="1"/>
          </p:cNvSpPr>
          <p:nvPr>
            <p:ph sz="quarter" idx="4"/>
          </p:nvPr>
        </p:nvSpPr>
        <p:spPr>
          <a:xfrm>
            <a:off x="4645442" y="2174628"/>
            <a:ext cx="4042080" cy="3951775"/>
          </a:xfrm>
        </p:spPr>
        <p:txBody>
          <a:bodyPr/>
          <a:lstStyle>
            <a:lvl1pPr>
              <a:defRPr sz="2200"/>
            </a:lvl1pPr>
            <a:lvl2pPr>
              <a:defRPr sz="1800"/>
            </a:lvl2pPr>
            <a:lvl3pPr>
              <a:defRPr sz="1600"/>
            </a:lvl3pPr>
            <a:lvl4pPr>
              <a:defRPr sz="1500"/>
            </a:lvl4pPr>
            <a:lvl5pPr>
              <a:defRPr sz="1500"/>
            </a:lvl5pPr>
            <a:lvl6pPr>
              <a:defRPr sz="1500"/>
            </a:lvl6pPr>
            <a:lvl7pPr>
              <a:defRPr sz="1500"/>
            </a:lvl7pPr>
            <a:lvl8pPr>
              <a:defRPr sz="1500"/>
            </a:lvl8pPr>
            <a:lvl9pPr>
              <a:defRPr sz="15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114"/>
          <p:cNvSpPr>
            <a:spLocks noGrp="1" noChangeArrowheads="1"/>
          </p:cNvSpPr>
          <p:nvPr>
            <p:ph type="dt" idx="10"/>
          </p:nvPr>
        </p:nvSpPr>
        <p:spPr/>
        <p:txBody>
          <a:bodyPr/>
          <a:lstStyle>
            <a:lvl1pPr defTabSz="912813" fontAlgn="base" hangingPunct="0">
              <a:lnSpc>
                <a:spcPct val="93000"/>
              </a:lnSpc>
              <a:spcBef>
                <a:spcPct val="0"/>
              </a:spcBef>
              <a:spcAft>
                <a:spcPct val="0"/>
              </a:spcAft>
              <a:buSzPct val="100000"/>
              <a:tabLst/>
              <a:defRPr sz="1300"/>
            </a:lvl1pPr>
          </a:lstStyle>
          <a:p>
            <a:pPr>
              <a:defRPr/>
            </a:pPr>
            <a:endParaRPr lang="fr-FR" altLang="fr-FR"/>
          </a:p>
        </p:txBody>
      </p:sp>
      <p:sp>
        <p:nvSpPr>
          <p:cNvPr id="8" name="Rectangle 115"/>
          <p:cNvSpPr>
            <a:spLocks noGrp="1" noChangeArrowheads="1"/>
          </p:cNvSpPr>
          <p:nvPr>
            <p:ph type="ftr" idx="11"/>
          </p:nvPr>
        </p:nvSpPr>
        <p:spPr/>
        <p:txBody>
          <a:bodyPr/>
          <a:lstStyle>
            <a:lvl1pPr defTabSz="912813" fontAlgn="base" hangingPunct="0">
              <a:lnSpc>
                <a:spcPct val="93000"/>
              </a:lnSpc>
              <a:spcBef>
                <a:spcPct val="0"/>
              </a:spcBef>
              <a:spcAft>
                <a:spcPct val="0"/>
              </a:spcAft>
              <a:buSzPct val="100000"/>
              <a:tabLst/>
              <a:defRPr sz="1300"/>
            </a:lvl1pPr>
          </a:lstStyle>
          <a:p>
            <a:pPr>
              <a:defRPr/>
            </a:pPr>
            <a:endParaRPr lang="fr-FR" altLang="fr-FR"/>
          </a:p>
        </p:txBody>
      </p:sp>
      <p:sp>
        <p:nvSpPr>
          <p:cNvPr id="9" name="Rectangle 116"/>
          <p:cNvSpPr>
            <a:spLocks noGrp="1" noChangeArrowheads="1"/>
          </p:cNvSpPr>
          <p:nvPr>
            <p:ph type="sldNum" idx="12"/>
          </p:nvPr>
        </p:nvSpPr>
        <p:spPr/>
        <p:txBody>
          <a:bodyPr/>
          <a:lstStyle>
            <a:lvl1pPr hangingPunct="0">
              <a:lnSpc>
                <a:spcPct val="93000"/>
              </a:lnSpc>
              <a:buSzPct val="100000"/>
              <a:defRPr sz="1300"/>
            </a:lvl1pPr>
          </a:lstStyle>
          <a:p>
            <a:fld id="{AE86DD40-FA11-411B-B9C2-9D620F520570}" type="slidenum">
              <a:rPr lang="fr-FR" altLang="fr-FR"/>
              <a:pPr/>
              <a:t>‹N°›</a:t>
            </a:fld>
            <a:endParaRPr lang="fr-FR" altLang="fr-FR"/>
          </a:p>
        </p:txBody>
      </p:sp>
    </p:spTree>
    <p:extLst>
      <p:ext uri="{BB962C8B-B14F-4D97-AF65-F5344CB8AC3E}">
        <p14:creationId xmlns:p14="http://schemas.microsoft.com/office/powerpoint/2010/main" val="423166246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Rectangle 114"/>
          <p:cNvSpPr>
            <a:spLocks noGrp="1" noChangeArrowheads="1"/>
          </p:cNvSpPr>
          <p:nvPr>
            <p:ph type="dt" idx="10"/>
          </p:nvPr>
        </p:nvSpPr>
        <p:spPr/>
        <p:txBody>
          <a:bodyPr/>
          <a:lstStyle>
            <a:lvl1pPr defTabSz="912813" fontAlgn="base" hangingPunct="0">
              <a:lnSpc>
                <a:spcPct val="93000"/>
              </a:lnSpc>
              <a:spcBef>
                <a:spcPct val="0"/>
              </a:spcBef>
              <a:spcAft>
                <a:spcPct val="0"/>
              </a:spcAft>
              <a:buSzPct val="100000"/>
              <a:tabLst/>
              <a:defRPr sz="1300"/>
            </a:lvl1pPr>
          </a:lstStyle>
          <a:p>
            <a:pPr>
              <a:defRPr/>
            </a:pPr>
            <a:endParaRPr lang="fr-FR" altLang="fr-FR"/>
          </a:p>
        </p:txBody>
      </p:sp>
      <p:sp>
        <p:nvSpPr>
          <p:cNvPr id="4" name="Rectangle 115"/>
          <p:cNvSpPr>
            <a:spLocks noGrp="1" noChangeArrowheads="1"/>
          </p:cNvSpPr>
          <p:nvPr>
            <p:ph type="ftr" idx="11"/>
          </p:nvPr>
        </p:nvSpPr>
        <p:spPr/>
        <p:txBody>
          <a:bodyPr/>
          <a:lstStyle>
            <a:lvl1pPr defTabSz="912813" fontAlgn="base" hangingPunct="0">
              <a:lnSpc>
                <a:spcPct val="93000"/>
              </a:lnSpc>
              <a:spcBef>
                <a:spcPct val="0"/>
              </a:spcBef>
              <a:spcAft>
                <a:spcPct val="0"/>
              </a:spcAft>
              <a:buSzPct val="100000"/>
              <a:tabLst/>
              <a:defRPr sz="1300"/>
            </a:lvl1pPr>
          </a:lstStyle>
          <a:p>
            <a:pPr>
              <a:defRPr/>
            </a:pPr>
            <a:endParaRPr lang="fr-FR" altLang="fr-FR"/>
          </a:p>
        </p:txBody>
      </p:sp>
      <p:sp>
        <p:nvSpPr>
          <p:cNvPr id="5" name="Rectangle 116"/>
          <p:cNvSpPr>
            <a:spLocks noGrp="1" noChangeArrowheads="1"/>
          </p:cNvSpPr>
          <p:nvPr>
            <p:ph type="sldNum" idx="12"/>
          </p:nvPr>
        </p:nvSpPr>
        <p:spPr/>
        <p:txBody>
          <a:bodyPr/>
          <a:lstStyle>
            <a:lvl1pPr hangingPunct="0">
              <a:lnSpc>
                <a:spcPct val="93000"/>
              </a:lnSpc>
              <a:buSzPct val="100000"/>
              <a:defRPr sz="1300"/>
            </a:lvl1pPr>
          </a:lstStyle>
          <a:p>
            <a:fld id="{C6EA9942-583B-4DF0-8029-2E0B81FC234F}" type="slidenum">
              <a:rPr lang="fr-FR" altLang="fr-FR"/>
              <a:pPr/>
              <a:t>‹N°›</a:t>
            </a:fld>
            <a:endParaRPr lang="fr-FR" altLang="fr-FR"/>
          </a:p>
        </p:txBody>
      </p:sp>
    </p:spTree>
    <p:extLst>
      <p:ext uri="{BB962C8B-B14F-4D97-AF65-F5344CB8AC3E}">
        <p14:creationId xmlns:p14="http://schemas.microsoft.com/office/powerpoint/2010/main" val="14570873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14"/>
          <p:cNvSpPr>
            <a:spLocks noGrp="1" noChangeArrowheads="1"/>
          </p:cNvSpPr>
          <p:nvPr>
            <p:ph type="dt" idx="10"/>
          </p:nvPr>
        </p:nvSpPr>
        <p:spPr/>
        <p:txBody>
          <a:bodyPr/>
          <a:lstStyle>
            <a:lvl1pPr>
              <a:defRPr/>
            </a:lvl1pPr>
          </a:lstStyle>
          <a:p>
            <a:pPr>
              <a:defRPr/>
            </a:pPr>
            <a:endParaRPr lang="fr-FR" altLang="fr-FR"/>
          </a:p>
        </p:txBody>
      </p:sp>
      <p:sp>
        <p:nvSpPr>
          <p:cNvPr id="3" name="Rectangle 115"/>
          <p:cNvSpPr>
            <a:spLocks noGrp="1" noChangeArrowheads="1"/>
          </p:cNvSpPr>
          <p:nvPr>
            <p:ph type="ftr" idx="11"/>
          </p:nvPr>
        </p:nvSpPr>
        <p:spPr/>
        <p:txBody>
          <a:bodyPr/>
          <a:lstStyle>
            <a:lvl1pPr>
              <a:defRPr/>
            </a:lvl1pPr>
          </a:lstStyle>
          <a:p>
            <a:pPr>
              <a:defRPr/>
            </a:pPr>
            <a:endParaRPr lang="fr-FR" altLang="fr-FR"/>
          </a:p>
        </p:txBody>
      </p:sp>
      <p:sp>
        <p:nvSpPr>
          <p:cNvPr id="4" name="Rectangle 116"/>
          <p:cNvSpPr>
            <a:spLocks noGrp="1" noChangeArrowheads="1"/>
          </p:cNvSpPr>
          <p:nvPr>
            <p:ph type="sldNum" idx="12"/>
          </p:nvPr>
        </p:nvSpPr>
        <p:spPr/>
        <p:txBody>
          <a:bodyPr/>
          <a:lstStyle>
            <a:lvl1pPr>
              <a:defRPr/>
            </a:lvl1pPr>
          </a:lstStyle>
          <a:p>
            <a:fld id="{5EE40DAF-1D4D-4365-BA7F-6CF7CDF8A479}" type="slidenum">
              <a:rPr lang="fr-FR" altLang="fr-FR"/>
              <a:pPr/>
              <a:t>‹N°›</a:t>
            </a:fld>
            <a:endParaRPr lang="fr-FR" altLang="fr-FR"/>
          </a:p>
        </p:txBody>
      </p:sp>
    </p:spTree>
    <p:extLst>
      <p:ext uri="{BB962C8B-B14F-4D97-AF65-F5344CB8AC3E}">
        <p14:creationId xmlns:p14="http://schemas.microsoft.com/office/powerpoint/2010/main" val="255346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6"/>
            <a:ext cx="7772400" cy="1470025"/>
          </a:xfrm>
        </p:spPr>
        <p:txBody>
          <a:bodyPr/>
          <a:lstStyle/>
          <a:p>
            <a:r>
              <a:rPr lang="fr-FR"/>
              <a:t>Modifiez le style du titre</a:t>
            </a:r>
          </a:p>
        </p:txBody>
      </p:sp>
      <p:sp>
        <p:nvSpPr>
          <p:cNvPr id="3" name="Sous-titre 2"/>
          <p:cNvSpPr>
            <a:spLocks noGrp="1"/>
          </p:cNvSpPr>
          <p:nvPr>
            <p:ph type="subTitle" idx="1"/>
          </p:nvPr>
        </p:nvSpPr>
        <p:spPr>
          <a:xfrm>
            <a:off x="1371600" y="3886201"/>
            <a:ext cx="6400800" cy="1752600"/>
          </a:xfrm>
        </p:spPr>
        <p:txBody>
          <a:bodyPr/>
          <a:lstStyle>
            <a:lvl1pPr marL="0" indent="0" algn="ctr">
              <a:buNone/>
              <a:defRPr>
                <a:solidFill>
                  <a:schemeClr val="tx1">
                    <a:tint val="75000"/>
                  </a:schemeClr>
                </a:solidFill>
              </a:defRPr>
            </a:lvl1pPr>
            <a:lvl2pPr marL="457153" indent="0" algn="ctr">
              <a:buNone/>
              <a:defRPr>
                <a:solidFill>
                  <a:schemeClr val="tx1">
                    <a:tint val="75000"/>
                  </a:schemeClr>
                </a:solidFill>
              </a:defRPr>
            </a:lvl2pPr>
            <a:lvl3pPr marL="914305" indent="0" algn="ctr">
              <a:buNone/>
              <a:defRPr>
                <a:solidFill>
                  <a:schemeClr val="tx1">
                    <a:tint val="75000"/>
                  </a:schemeClr>
                </a:solidFill>
              </a:defRPr>
            </a:lvl3pPr>
            <a:lvl4pPr marL="1371458" indent="0" algn="ctr">
              <a:buNone/>
              <a:defRPr>
                <a:solidFill>
                  <a:schemeClr val="tx1">
                    <a:tint val="75000"/>
                  </a:schemeClr>
                </a:solidFill>
              </a:defRPr>
            </a:lvl4pPr>
            <a:lvl5pPr marL="1828610" indent="0" algn="ctr">
              <a:buNone/>
              <a:defRPr>
                <a:solidFill>
                  <a:schemeClr val="tx1">
                    <a:tint val="75000"/>
                  </a:schemeClr>
                </a:solidFill>
              </a:defRPr>
            </a:lvl5pPr>
            <a:lvl6pPr marL="2285763" indent="0" algn="ctr">
              <a:buNone/>
              <a:defRPr>
                <a:solidFill>
                  <a:schemeClr val="tx1">
                    <a:tint val="75000"/>
                  </a:schemeClr>
                </a:solidFill>
              </a:defRPr>
            </a:lvl6pPr>
            <a:lvl7pPr marL="2742915" indent="0" algn="ctr">
              <a:buNone/>
              <a:defRPr>
                <a:solidFill>
                  <a:schemeClr val="tx1">
                    <a:tint val="75000"/>
                  </a:schemeClr>
                </a:solidFill>
              </a:defRPr>
            </a:lvl7pPr>
            <a:lvl8pPr marL="3200068" indent="0" algn="ctr">
              <a:buNone/>
              <a:defRPr>
                <a:solidFill>
                  <a:schemeClr val="tx1">
                    <a:tint val="75000"/>
                  </a:schemeClr>
                </a:solidFill>
              </a:defRPr>
            </a:lvl8pPr>
            <a:lvl9pPr marL="3657220" indent="0" algn="ctr">
              <a:buNone/>
              <a:defRPr>
                <a:solidFill>
                  <a:schemeClr val="tx1">
                    <a:tint val="75000"/>
                  </a:schemeClr>
                </a:solidFill>
              </a:defRPr>
            </a:lvl9pPr>
          </a:lstStyle>
          <a:p>
            <a:r>
              <a:rPr lang="fr-FR"/>
              <a:t>Modifiez le style des sous-titres du masque</a:t>
            </a:r>
          </a:p>
        </p:txBody>
      </p:sp>
      <p:sp>
        <p:nvSpPr>
          <p:cNvPr id="4" name="Espace réservé de la date 3"/>
          <p:cNvSpPr>
            <a:spLocks noGrp="1"/>
          </p:cNvSpPr>
          <p:nvPr>
            <p:ph type="dt" sz="half" idx="10"/>
          </p:nvPr>
        </p:nvSpPr>
        <p:spPr/>
        <p:txBody>
          <a:bodyPr/>
          <a:lstStyle>
            <a:lvl1pPr>
              <a:defRPr/>
            </a:lvl1pPr>
          </a:lstStyle>
          <a:p>
            <a:pPr>
              <a:defRPr/>
            </a:pPr>
            <a:fld id="{CCA88ED6-417C-457B-BC97-B579D41AEB34}" type="datetimeFigureOut">
              <a:rPr lang="fr-FR"/>
              <a:pPr>
                <a:defRPr/>
              </a:pPr>
              <a:t>30/11/2019</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CAA7E835-3C1F-459B-8E4A-2A4090B5168B}" type="slidenum">
              <a:rPr lang="fr-FR" altLang="fr-FR"/>
              <a:pPr/>
              <a:t>‹N°›</a:t>
            </a:fld>
            <a:endParaRPr lang="fr-FR" altLang="fr-FR"/>
          </a:p>
        </p:txBody>
      </p:sp>
    </p:spTree>
    <p:extLst>
      <p:ext uri="{BB962C8B-B14F-4D97-AF65-F5344CB8AC3E}">
        <p14:creationId xmlns:p14="http://schemas.microsoft.com/office/powerpoint/2010/main" val="17768981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920" y="273629"/>
            <a:ext cx="3008160" cy="1160762"/>
          </a:xfrm>
        </p:spPr>
        <p:txBody>
          <a:bodyPr anchor="b"/>
          <a:lstStyle>
            <a:lvl1pPr algn="l">
              <a:defRPr sz="1800" b="1"/>
            </a:lvl1pPr>
          </a:lstStyle>
          <a:p>
            <a:r>
              <a:rPr lang="fr-FR"/>
              <a:t>Modifiez le style du titre</a:t>
            </a:r>
          </a:p>
        </p:txBody>
      </p:sp>
      <p:sp>
        <p:nvSpPr>
          <p:cNvPr id="3" name="Espace réservé du contenu 2"/>
          <p:cNvSpPr>
            <a:spLocks noGrp="1"/>
          </p:cNvSpPr>
          <p:nvPr>
            <p:ph idx="1"/>
          </p:nvPr>
        </p:nvSpPr>
        <p:spPr>
          <a:xfrm>
            <a:off x="3575522" y="273630"/>
            <a:ext cx="5112000" cy="5852774"/>
          </a:xfrm>
        </p:spPr>
        <p:txBody>
          <a:bodyPr/>
          <a:lstStyle>
            <a:lvl1pPr>
              <a:defRPr sz="2900"/>
            </a:lvl1pPr>
            <a:lvl2pPr>
              <a:defRPr sz="2500"/>
            </a:lvl2pPr>
            <a:lvl3pPr>
              <a:defRPr sz="22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920" y="1434392"/>
            <a:ext cx="3008160" cy="4692013"/>
          </a:xfrm>
        </p:spPr>
        <p:txBody>
          <a:bodyPr/>
          <a:lstStyle>
            <a:lvl1pPr marL="0" indent="0">
              <a:buNone/>
              <a:defRPr sz="1300"/>
            </a:lvl1pPr>
            <a:lvl2pPr marL="414683" indent="0">
              <a:buNone/>
              <a:defRPr sz="1100"/>
            </a:lvl2pPr>
            <a:lvl3pPr marL="829366" indent="0">
              <a:buNone/>
              <a:defRPr sz="900"/>
            </a:lvl3pPr>
            <a:lvl4pPr marL="1244049" indent="0">
              <a:buNone/>
              <a:defRPr sz="800"/>
            </a:lvl4pPr>
            <a:lvl5pPr marL="1658732" indent="0">
              <a:buNone/>
              <a:defRPr sz="800"/>
            </a:lvl5pPr>
            <a:lvl6pPr marL="2073416" indent="0">
              <a:buNone/>
              <a:defRPr sz="800"/>
            </a:lvl6pPr>
            <a:lvl7pPr marL="2488099" indent="0">
              <a:buNone/>
              <a:defRPr sz="800"/>
            </a:lvl7pPr>
            <a:lvl8pPr marL="2902782" indent="0">
              <a:buNone/>
              <a:defRPr sz="800"/>
            </a:lvl8pPr>
            <a:lvl9pPr marL="3317465" indent="0">
              <a:buNone/>
              <a:defRPr sz="800"/>
            </a:lvl9pPr>
          </a:lstStyle>
          <a:p>
            <a:pPr lvl="0"/>
            <a:r>
              <a:rPr lang="fr-FR"/>
              <a:t>Modifiez les styles du texte du masque</a:t>
            </a:r>
          </a:p>
        </p:txBody>
      </p:sp>
      <p:sp>
        <p:nvSpPr>
          <p:cNvPr id="5" name="Rectangle 114"/>
          <p:cNvSpPr>
            <a:spLocks noGrp="1" noChangeArrowheads="1"/>
          </p:cNvSpPr>
          <p:nvPr>
            <p:ph type="dt" idx="10"/>
          </p:nvPr>
        </p:nvSpPr>
        <p:spPr/>
        <p:txBody>
          <a:bodyPr/>
          <a:lstStyle>
            <a:lvl1pPr defTabSz="912813" fontAlgn="base" hangingPunct="0">
              <a:lnSpc>
                <a:spcPct val="93000"/>
              </a:lnSpc>
              <a:spcBef>
                <a:spcPct val="0"/>
              </a:spcBef>
              <a:spcAft>
                <a:spcPct val="0"/>
              </a:spcAft>
              <a:buSzPct val="100000"/>
              <a:tabLst/>
              <a:defRPr sz="1300"/>
            </a:lvl1pPr>
          </a:lstStyle>
          <a:p>
            <a:pPr>
              <a:defRPr/>
            </a:pPr>
            <a:endParaRPr lang="fr-FR" altLang="fr-FR"/>
          </a:p>
        </p:txBody>
      </p:sp>
      <p:sp>
        <p:nvSpPr>
          <p:cNvPr id="6" name="Rectangle 115"/>
          <p:cNvSpPr>
            <a:spLocks noGrp="1" noChangeArrowheads="1"/>
          </p:cNvSpPr>
          <p:nvPr>
            <p:ph type="ftr" idx="11"/>
          </p:nvPr>
        </p:nvSpPr>
        <p:spPr/>
        <p:txBody>
          <a:bodyPr/>
          <a:lstStyle>
            <a:lvl1pPr defTabSz="912813" fontAlgn="base" hangingPunct="0">
              <a:lnSpc>
                <a:spcPct val="93000"/>
              </a:lnSpc>
              <a:spcBef>
                <a:spcPct val="0"/>
              </a:spcBef>
              <a:spcAft>
                <a:spcPct val="0"/>
              </a:spcAft>
              <a:buSzPct val="100000"/>
              <a:tabLst/>
              <a:defRPr sz="1300"/>
            </a:lvl1pPr>
          </a:lstStyle>
          <a:p>
            <a:pPr>
              <a:defRPr/>
            </a:pPr>
            <a:endParaRPr lang="fr-FR" altLang="fr-FR"/>
          </a:p>
        </p:txBody>
      </p:sp>
      <p:sp>
        <p:nvSpPr>
          <p:cNvPr id="7" name="Rectangle 116"/>
          <p:cNvSpPr>
            <a:spLocks noGrp="1" noChangeArrowheads="1"/>
          </p:cNvSpPr>
          <p:nvPr>
            <p:ph type="sldNum" idx="12"/>
          </p:nvPr>
        </p:nvSpPr>
        <p:spPr/>
        <p:txBody>
          <a:bodyPr/>
          <a:lstStyle>
            <a:lvl1pPr hangingPunct="0">
              <a:lnSpc>
                <a:spcPct val="93000"/>
              </a:lnSpc>
              <a:buSzPct val="100000"/>
              <a:defRPr sz="1300"/>
            </a:lvl1pPr>
          </a:lstStyle>
          <a:p>
            <a:fld id="{EAF7E055-64EA-4795-AC95-06CAAE7CA79C}" type="slidenum">
              <a:rPr lang="fr-FR" altLang="fr-FR"/>
              <a:pPr/>
              <a:t>‹N°›</a:t>
            </a:fld>
            <a:endParaRPr lang="fr-FR" altLang="fr-FR"/>
          </a:p>
        </p:txBody>
      </p:sp>
    </p:spTree>
    <p:extLst>
      <p:ext uri="{BB962C8B-B14F-4D97-AF65-F5344CB8AC3E}">
        <p14:creationId xmlns:p14="http://schemas.microsoft.com/office/powerpoint/2010/main" val="3310126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802" y="4800026"/>
            <a:ext cx="5486400" cy="567420"/>
          </a:xfrm>
        </p:spPr>
        <p:txBody>
          <a:bodyPr anchor="b"/>
          <a:lstStyle>
            <a:lvl1pPr algn="l">
              <a:defRPr sz="1800" b="1"/>
            </a:lvl1pPr>
          </a:lstStyle>
          <a:p>
            <a:r>
              <a:rPr lang="fr-FR"/>
              <a:t>Modifiez le style du titre</a:t>
            </a:r>
          </a:p>
        </p:txBody>
      </p:sp>
      <p:sp>
        <p:nvSpPr>
          <p:cNvPr id="3" name="Espace réservé pour une image  2"/>
          <p:cNvSpPr>
            <a:spLocks noGrp="1"/>
          </p:cNvSpPr>
          <p:nvPr>
            <p:ph type="pic" idx="1"/>
          </p:nvPr>
        </p:nvSpPr>
        <p:spPr>
          <a:xfrm>
            <a:off x="1792802" y="612065"/>
            <a:ext cx="5486400" cy="4115952"/>
          </a:xfrm>
        </p:spPr>
        <p:txBody>
          <a:bodyPr/>
          <a:lstStyle>
            <a:lvl1pPr marL="0" indent="0">
              <a:buNone/>
              <a:defRPr sz="2900"/>
            </a:lvl1pPr>
            <a:lvl2pPr marL="414683" indent="0">
              <a:buNone/>
              <a:defRPr sz="2500"/>
            </a:lvl2pPr>
            <a:lvl3pPr marL="829366" indent="0">
              <a:buNone/>
              <a:defRPr sz="2200"/>
            </a:lvl3pPr>
            <a:lvl4pPr marL="1244049" indent="0">
              <a:buNone/>
              <a:defRPr sz="1800"/>
            </a:lvl4pPr>
            <a:lvl5pPr marL="1658732" indent="0">
              <a:buNone/>
              <a:defRPr sz="1800"/>
            </a:lvl5pPr>
            <a:lvl6pPr marL="2073416" indent="0">
              <a:buNone/>
              <a:defRPr sz="1800"/>
            </a:lvl6pPr>
            <a:lvl7pPr marL="2488099" indent="0">
              <a:buNone/>
              <a:defRPr sz="1800"/>
            </a:lvl7pPr>
            <a:lvl8pPr marL="2902782" indent="0">
              <a:buNone/>
              <a:defRPr sz="1800"/>
            </a:lvl8pPr>
            <a:lvl9pPr marL="3317465" indent="0">
              <a:buNone/>
              <a:defRPr sz="1800"/>
            </a:lvl9pPr>
          </a:lstStyle>
          <a:p>
            <a:pPr lvl="0"/>
            <a:r>
              <a:rPr lang="fr-FR" noProof="0" dirty="0"/>
              <a:t>Cliquez sur l'icône pour ajouter une image</a:t>
            </a:r>
          </a:p>
        </p:txBody>
      </p:sp>
      <p:sp>
        <p:nvSpPr>
          <p:cNvPr id="4" name="Espace réservé du texte 3"/>
          <p:cNvSpPr>
            <a:spLocks noGrp="1"/>
          </p:cNvSpPr>
          <p:nvPr>
            <p:ph type="body" sz="half" idx="2"/>
          </p:nvPr>
        </p:nvSpPr>
        <p:spPr>
          <a:xfrm>
            <a:off x="1792802" y="5367444"/>
            <a:ext cx="5486400" cy="805044"/>
          </a:xfrm>
        </p:spPr>
        <p:txBody>
          <a:bodyPr/>
          <a:lstStyle>
            <a:lvl1pPr marL="0" indent="0">
              <a:buNone/>
              <a:defRPr sz="1300"/>
            </a:lvl1pPr>
            <a:lvl2pPr marL="414683" indent="0">
              <a:buNone/>
              <a:defRPr sz="1100"/>
            </a:lvl2pPr>
            <a:lvl3pPr marL="829366" indent="0">
              <a:buNone/>
              <a:defRPr sz="900"/>
            </a:lvl3pPr>
            <a:lvl4pPr marL="1244049" indent="0">
              <a:buNone/>
              <a:defRPr sz="800"/>
            </a:lvl4pPr>
            <a:lvl5pPr marL="1658732" indent="0">
              <a:buNone/>
              <a:defRPr sz="800"/>
            </a:lvl5pPr>
            <a:lvl6pPr marL="2073416" indent="0">
              <a:buNone/>
              <a:defRPr sz="800"/>
            </a:lvl6pPr>
            <a:lvl7pPr marL="2488099" indent="0">
              <a:buNone/>
              <a:defRPr sz="800"/>
            </a:lvl7pPr>
            <a:lvl8pPr marL="2902782" indent="0">
              <a:buNone/>
              <a:defRPr sz="800"/>
            </a:lvl8pPr>
            <a:lvl9pPr marL="3317465" indent="0">
              <a:buNone/>
              <a:defRPr sz="800"/>
            </a:lvl9pPr>
          </a:lstStyle>
          <a:p>
            <a:pPr lvl="0"/>
            <a:r>
              <a:rPr lang="fr-FR"/>
              <a:t>Modifiez les styles du texte du masque</a:t>
            </a:r>
          </a:p>
        </p:txBody>
      </p:sp>
      <p:sp>
        <p:nvSpPr>
          <p:cNvPr id="5" name="Rectangle 114"/>
          <p:cNvSpPr>
            <a:spLocks noGrp="1" noChangeArrowheads="1"/>
          </p:cNvSpPr>
          <p:nvPr>
            <p:ph type="dt" idx="10"/>
          </p:nvPr>
        </p:nvSpPr>
        <p:spPr/>
        <p:txBody>
          <a:bodyPr/>
          <a:lstStyle>
            <a:lvl1pPr defTabSz="912813" fontAlgn="base" hangingPunct="0">
              <a:lnSpc>
                <a:spcPct val="93000"/>
              </a:lnSpc>
              <a:spcBef>
                <a:spcPct val="0"/>
              </a:spcBef>
              <a:spcAft>
                <a:spcPct val="0"/>
              </a:spcAft>
              <a:buSzPct val="100000"/>
              <a:tabLst/>
              <a:defRPr sz="1300"/>
            </a:lvl1pPr>
          </a:lstStyle>
          <a:p>
            <a:pPr>
              <a:defRPr/>
            </a:pPr>
            <a:endParaRPr lang="fr-FR" altLang="fr-FR"/>
          </a:p>
        </p:txBody>
      </p:sp>
      <p:sp>
        <p:nvSpPr>
          <p:cNvPr id="6" name="Rectangle 115"/>
          <p:cNvSpPr>
            <a:spLocks noGrp="1" noChangeArrowheads="1"/>
          </p:cNvSpPr>
          <p:nvPr>
            <p:ph type="ftr" idx="11"/>
          </p:nvPr>
        </p:nvSpPr>
        <p:spPr/>
        <p:txBody>
          <a:bodyPr/>
          <a:lstStyle>
            <a:lvl1pPr defTabSz="912813" fontAlgn="base" hangingPunct="0">
              <a:lnSpc>
                <a:spcPct val="93000"/>
              </a:lnSpc>
              <a:spcBef>
                <a:spcPct val="0"/>
              </a:spcBef>
              <a:spcAft>
                <a:spcPct val="0"/>
              </a:spcAft>
              <a:buSzPct val="100000"/>
              <a:tabLst/>
              <a:defRPr sz="1300"/>
            </a:lvl1pPr>
          </a:lstStyle>
          <a:p>
            <a:pPr>
              <a:defRPr/>
            </a:pPr>
            <a:endParaRPr lang="fr-FR" altLang="fr-FR"/>
          </a:p>
        </p:txBody>
      </p:sp>
      <p:sp>
        <p:nvSpPr>
          <p:cNvPr id="7" name="Rectangle 116"/>
          <p:cNvSpPr>
            <a:spLocks noGrp="1" noChangeArrowheads="1"/>
          </p:cNvSpPr>
          <p:nvPr>
            <p:ph type="sldNum" idx="12"/>
          </p:nvPr>
        </p:nvSpPr>
        <p:spPr/>
        <p:txBody>
          <a:bodyPr/>
          <a:lstStyle>
            <a:lvl1pPr hangingPunct="0">
              <a:lnSpc>
                <a:spcPct val="93000"/>
              </a:lnSpc>
              <a:buSzPct val="100000"/>
              <a:defRPr sz="1300"/>
            </a:lvl1pPr>
          </a:lstStyle>
          <a:p>
            <a:fld id="{0E56767A-C76F-46FE-BB4C-8347B921AF40}" type="slidenum">
              <a:rPr lang="fr-FR" altLang="fr-FR"/>
              <a:pPr/>
              <a:t>‹N°›</a:t>
            </a:fld>
            <a:endParaRPr lang="fr-FR" altLang="fr-FR"/>
          </a:p>
        </p:txBody>
      </p:sp>
    </p:spTree>
    <p:extLst>
      <p:ext uri="{BB962C8B-B14F-4D97-AF65-F5344CB8AC3E}">
        <p14:creationId xmlns:p14="http://schemas.microsoft.com/office/powerpoint/2010/main" val="327461149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114"/>
          <p:cNvSpPr>
            <a:spLocks noGrp="1" noChangeArrowheads="1"/>
          </p:cNvSpPr>
          <p:nvPr>
            <p:ph type="dt" idx="10"/>
          </p:nvPr>
        </p:nvSpPr>
        <p:spPr/>
        <p:txBody>
          <a:bodyPr/>
          <a:lstStyle>
            <a:lvl1pPr defTabSz="912813" fontAlgn="base" hangingPunct="0">
              <a:lnSpc>
                <a:spcPct val="93000"/>
              </a:lnSpc>
              <a:spcBef>
                <a:spcPct val="0"/>
              </a:spcBef>
              <a:spcAft>
                <a:spcPct val="0"/>
              </a:spcAft>
              <a:buSzPct val="100000"/>
              <a:tabLst/>
              <a:defRPr sz="1300"/>
            </a:lvl1pPr>
          </a:lstStyle>
          <a:p>
            <a:pPr>
              <a:defRPr/>
            </a:pPr>
            <a:endParaRPr lang="fr-FR" altLang="fr-FR"/>
          </a:p>
        </p:txBody>
      </p:sp>
      <p:sp>
        <p:nvSpPr>
          <p:cNvPr id="5" name="Rectangle 115"/>
          <p:cNvSpPr>
            <a:spLocks noGrp="1" noChangeArrowheads="1"/>
          </p:cNvSpPr>
          <p:nvPr>
            <p:ph type="ftr" idx="11"/>
          </p:nvPr>
        </p:nvSpPr>
        <p:spPr/>
        <p:txBody>
          <a:bodyPr/>
          <a:lstStyle>
            <a:lvl1pPr defTabSz="912813" fontAlgn="base" hangingPunct="0">
              <a:lnSpc>
                <a:spcPct val="93000"/>
              </a:lnSpc>
              <a:spcBef>
                <a:spcPct val="0"/>
              </a:spcBef>
              <a:spcAft>
                <a:spcPct val="0"/>
              </a:spcAft>
              <a:buSzPct val="100000"/>
              <a:tabLst/>
              <a:defRPr sz="1300"/>
            </a:lvl1pPr>
          </a:lstStyle>
          <a:p>
            <a:pPr>
              <a:defRPr/>
            </a:pPr>
            <a:endParaRPr lang="fr-FR" altLang="fr-FR"/>
          </a:p>
        </p:txBody>
      </p:sp>
      <p:sp>
        <p:nvSpPr>
          <p:cNvPr id="6" name="Rectangle 116"/>
          <p:cNvSpPr>
            <a:spLocks noGrp="1" noChangeArrowheads="1"/>
          </p:cNvSpPr>
          <p:nvPr>
            <p:ph type="sldNum" idx="12"/>
          </p:nvPr>
        </p:nvSpPr>
        <p:spPr/>
        <p:txBody>
          <a:bodyPr/>
          <a:lstStyle>
            <a:lvl1pPr hangingPunct="0">
              <a:lnSpc>
                <a:spcPct val="93000"/>
              </a:lnSpc>
              <a:buSzPct val="100000"/>
              <a:defRPr sz="1300"/>
            </a:lvl1pPr>
          </a:lstStyle>
          <a:p>
            <a:fld id="{E05AACCD-5E7F-48D2-892F-BFF146E0A21D}" type="slidenum">
              <a:rPr lang="fr-FR" altLang="fr-FR"/>
              <a:pPr/>
              <a:t>‹N°›</a:t>
            </a:fld>
            <a:endParaRPr lang="fr-FR" altLang="fr-FR"/>
          </a:p>
        </p:txBody>
      </p:sp>
    </p:spTree>
    <p:extLst>
      <p:ext uri="{BB962C8B-B14F-4D97-AF65-F5344CB8AC3E}">
        <p14:creationId xmlns:p14="http://schemas.microsoft.com/office/powerpoint/2010/main" val="28113576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4002" y="273630"/>
            <a:ext cx="2054880" cy="5302637"/>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456480" y="273630"/>
            <a:ext cx="6029280" cy="5302637"/>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114"/>
          <p:cNvSpPr>
            <a:spLocks noGrp="1" noChangeArrowheads="1"/>
          </p:cNvSpPr>
          <p:nvPr>
            <p:ph type="dt" idx="10"/>
          </p:nvPr>
        </p:nvSpPr>
        <p:spPr/>
        <p:txBody>
          <a:bodyPr/>
          <a:lstStyle>
            <a:lvl1pPr defTabSz="912813" fontAlgn="base" hangingPunct="0">
              <a:lnSpc>
                <a:spcPct val="93000"/>
              </a:lnSpc>
              <a:spcBef>
                <a:spcPct val="0"/>
              </a:spcBef>
              <a:spcAft>
                <a:spcPct val="0"/>
              </a:spcAft>
              <a:buSzPct val="100000"/>
              <a:tabLst/>
              <a:defRPr sz="1300"/>
            </a:lvl1pPr>
          </a:lstStyle>
          <a:p>
            <a:pPr>
              <a:defRPr/>
            </a:pPr>
            <a:endParaRPr lang="fr-FR" altLang="fr-FR"/>
          </a:p>
        </p:txBody>
      </p:sp>
      <p:sp>
        <p:nvSpPr>
          <p:cNvPr id="5" name="Rectangle 115"/>
          <p:cNvSpPr>
            <a:spLocks noGrp="1" noChangeArrowheads="1"/>
          </p:cNvSpPr>
          <p:nvPr>
            <p:ph type="ftr" idx="11"/>
          </p:nvPr>
        </p:nvSpPr>
        <p:spPr/>
        <p:txBody>
          <a:bodyPr/>
          <a:lstStyle>
            <a:lvl1pPr defTabSz="912813" fontAlgn="base" hangingPunct="0">
              <a:lnSpc>
                <a:spcPct val="93000"/>
              </a:lnSpc>
              <a:spcBef>
                <a:spcPct val="0"/>
              </a:spcBef>
              <a:spcAft>
                <a:spcPct val="0"/>
              </a:spcAft>
              <a:buSzPct val="100000"/>
              <a:tabLst/>
              <a:defRPr sz="1300"/>
            </a:lvl1pPr>
          </a:lstStyle>
          <a:p>
            <a:pPr>
              <a:defRPr/>
            </a:pPr>
            <a:endParaRPr lang="fr-FR" altLang="fr-FR"/>
          </a:p>
        </p:txBody>
      </p:sp>
      <p:sp>
        <p:nvSpPr>
          <p:cNvPr id="6" name="Rectangle 116"/>
          <p:cNvSpPr>
            <a:spLocks noGrp="1" noChangeArrowheads="1"/>
          </p:cNvSpPr>
          <p:nvPr>
            <p:ph type="sldNum" idx="12"/>
          </p:nvPr>
        </p:nvSpPr>
        <p:spPr/>
        <p:txBody>
          <a:bodyPr/>
          <a:lstStyle>
            <a:lvl1pPr hangingPunct="0">
              <a:lnSpc>
                <a:spcPct val="93000"/>
              </a:lnSpc>
              <a:buSzPct val="100000"/>
              <a:defRPr sz="1300"/>
            </a:lvl1pPr>
          </a:lstStyle>
          <a:p>
            <a:fld id="{F9826DF1-D784-4118-BB70-A87073990A3C}" type="slidenum">
              <a:rPr lang="fr-FR" altLang="fr-FR"/>
              <a:pPr/>
              <a:t>‹N°›</a:t>
            </a:fld>
            <a:endParaRPr lang="fr-FR" altLang="fr-FR"/>
          </a:p>
        </p:txBody>
      </p:sp>
    </p:spTree>
    <p:extLst>
      <p:ext uri="{BB962C8B-B14F-4D97-AF65-F5344CB8AC3E}">
        <p14:creationId xmlns:p14="http://schemas.microsoft.com/office/powerpoint/2010/main" val="318930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lvl1pPr>
              <a:defRPr/>
            </a:lvl1pPr>
          </a:lstStyle>
          <a:p>
            <a:pPr>
              <a:defRPr/>
            </a:pPr>
            <a:fld id="{618A1E9D-7326-4B93-9E76-A0B639C5AEFE}" type="datetimeFigureOut">
              <a:rPr lang="fr-FR"/>
              <a:pPr>
                <a:defRPr/>
              </a:pPr>
              <a:t>30/11/2019</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0FBF4C60-FD99-4CE2-A8F1-EE7FBCCD14E8}" type="slidenum">
              <a:rPr lang="fr-FR" altLang="fr-FR"/>
              <a:pPr/>
              <a:t>‹N°›</a:t>
            </a:fld>
            <a:endParaRPr lang="fr-FR" altLang="fr-FR"/>
          </a:p>
        </p:txBody>
      </p:sp>
    </p:spTree>
    <p:extLst>
      <p:ext uri="{BB962C8B-B14F-4D97-AF65-F5344CB8AC3E}">
        <p14:creationId xmlns:p14="http://schemas.microsoft.com/office/powerpoint/2010/main" val="2661929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1"/>
            <a:ext cx="7772400" cy="1362075"/>
          </a:xfrm>
        </p:spPr>
        <p:txBody>
          <a:bodyPr anchor="t"/>
          <a:lstStyle>
            <a:lvl1pPr algn="l">
              <a:defRPr sz="4000" b="1" cap="all"/>
            </a:lvl1pPr>
          </a:lstStyle>
          <a:p>
            <a:r>
              <a:rPr lang="fr-FR"/>
              <a:t>Modifiez le style du titre</a:t>
            </a:r>
          </a:p>
        </p:txBody>
      </p:sp>
      <p:sp>
        <p:nvSpPr>
          <p:cNvPr id="3" name="Espace réservé du texte 2"/>
          <p:cNvSpPr>
            <a:spLocks noGrp="1"/>
          </p:cNvSpPr>
          <p:nvPr>
            <p:ph type="body" idx="1"/>
          </p:nvPr>
        </p:nvSpPr>
        <p:spPr>
          <a:xfrm>
            <a:off x="722313" y="2906714"/>
            <a:ext cx="7772400" cy="1500187"/>
          </a:xfrm>
        </p:spPr>
        <p:txBody>
          <a:bodyPr anchor="b"/>
          <a:lstStyle>
            <a:lvl1pPr marL="0" indent="0">
              <a:buNone/>
              <a:defRPr sz="2000">
                <a:solidFill>
                  <a:schemeClr val="tx1">
                    <a:tint val="75000"/>
                  </a:schemeClr>
                </a:solidFill>
              </a:defRPr>
            </a:lvl1pPr>
            <a:lvl2pPr marL="457153" indent="0">
              <a:buNone/>
              <a:defRPr sz="1800">
                <a:solidFill>
                  <a:schemeClr val="tx1">
                    <a:tint val="75000"/>
                  </a:schemeClr>
                </a:solidFill>
              </a:defRPr>
            </a:lvl2pPr>
            <a:lvl3pPr marL="914305" indent="0">
              <a:buNone/>
              <a:defRPr sz="1600">
                <a:solidFill>
                  <a:schemeClr val="tx1">
                    <a:tint val="75000"/>
                  </a:schemeClr>
                </a:solidFill>
              </a:defRPr>
            </a:lvl3pPr>
            <a:lvl4pPr marL="1371458" indent="0">
              <a:buNone/>
              <a:defRPr sz="1400">
                <a:solidFill>
                  <a:schemeClr val="tx1">
                    <a:tint val="75000"/>
                  </a:schemeClr>
                </a:solidFill>
              </a:defRPr>
            </a:lvl4pPr>
            <a:lvl5pPr marL="1828610" indent="0">
              <a:buNone/>
              <a:defRPr sz="1400">
                <a:solidFill>
                  <a:schemeClr val="tx1">
                    <a:tint val="75000"/>
                  </a:schemeClr>
                </a:solidFill>
              </a:defRPr>
            </a:lvl5pPr>
            <a:lvl6pPr marL="2285763" indent="0">
              <a:buNone/>
              <a:defRPr sz="1400">
                <a:solidFill>
                  <a:schemeClr val="tx1">
                    <a:tint val="75000"/>
                  </a:schemeClr>
                </a:solidFill>
              </a:defRPr>
            </a:lvl6pPr>
            <a:lvl7pPr marL="2742915" indent="0">
              <a:buNone/>
              <a:defRPr sz="1400">
                <a:solidFill>
                  <a:schemeClr val="tx1">
                    <a:tint val="75000"/>
                  </a:schemeClr>
                </a:solidFill>
              </a:defRPr>
            </a:lvl7pPr>
            <a:lvl8pPr marL="3200068" indent="0">
              <a:buNone/>
              <a:defRPr sz="1400">
                <a:solidFill>
                  <a:schemeClr val="tx1">
                    <a:tint val="75000"/>
                  </a:schemeClr>
                </a:solidFill>
              </a:defRPr>
            </a:lvl8pPr>
            <a:lvl9pPr marL="3657220" indent="0">
              <a:buNone/>
              <a:defRPr sz="1400">
                <a:solidFill>
                  <a:schemeClr val="tx1">
                    <a:tint val="75000"/>
                  </a:schemeClr>
                </a:solidFill>
              </a:defRPr>
            </a:lvl9pPr>
          </a:lstStyle>
          <a:p>
            <a:pPr lvl="0"/>
            <a:r>
              <a:rPr lang="fr-FR"/>
              <a:t>Modifiez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F3EEE51B-AF3A-4CB8-B7A1-5BECF3A0F821}" type="datetimeFigureOut">
              <a:rPr lang="fr-FR"/>
              <a:pPr>
                <a:defRPr/>
              </a:pPr>
              <a:t>30/11/2019</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fld id="{654ED53C-B873-424F-B9A6-1D5DF2DCC3DE}" type="slidenum">
              <a:rPr lang="fr-FR" altLang="fr-FR"/>
              <a:pPr/>
              <a:t>‹N°›</a:t>
            </a:fld>
            <a:endParaRPr lang="fr-FR" altLang="fr-FR"/>
          </a:p>
        </p:txBody>
      </p:sp>
    </p:spTree>
    <p:extLst>
      <p:ext uri="{BB962C8B-B14F-4D97-AF65-F5344CB8AC3E}">
        <p14:creationId xmlns:p14="http://schemas.microsoft.com/office/powerpoint/2010/main" val="16038424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3"/>
          <p:cNvSpPr>
            <a:spLocks noGrp="1"/>
          </p:cNvSpPr>
          <p:nvPr>
            <p:ph type="dt" sz="half" idx="10"/>
          </p:nvPr>
        </p:nvSpPr>
        <p:spPr/>
        <p:txBody>
          <a:bodyPr/>
          <a:lstStyle>
            <a:lvl1pPr>
              <a:defRPr/>
            </a:lvl1pPr>
          </a:lstStyle>
          <a:p>
            <a:pPr>
              <a:defRPr/>
            </a:pPr>
            <a:fld id="{F84BDDB8-62C4-4377-988D-4F977055EB9E}" type="datetimeFigureOut">
              <a:rPr lang="fr-FR"/>
              <a:pPr>
                <a:defRPr/>
              </a:pPr>
              <a:t>30/11/2019</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7EAECA3B-DD39-4A34-AAD8-C430DBD1770C}" type="slidenum">
              <a:rPr lang="fr-FR" altLang="fr-FR"/>
              <a:pPr/>
              <a:t>‹N°›</a:t>
            </a:fld>
            <a:endParaRPr lang="fr-FR" altLang="fr-FR"/>
          </a:p>
        </p:txBody>
      </p:sp>
    </p:spTree>
    <p:extLst>
      <p:ext uri="{BB962C8B-B14F-4D97-AF65-F5344CB8AC3E}">
        <p14:creationId xmlns:p14="http://schemas.microsoft.com/office/powerpoint/2010/main" val="2604335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a:t>Modifiez le style du titre</a:t>
            </a:r>
          </a:p>
        </p:txBody>
      </p:sp>
      <p:sp>
        <p:nvSpPr>
          <p:cNvPr id="3" name="Espace réservé du texte 2"/>
          <p:cNvSpPr>
            <a:spLocks noGrp="1"/>
          </p:cNvSpPr>
          <p:nvPr>
            <p:ph type="body" idx="1"/>
          </p:nvPr>
        </p:nvSpPr>
        <p:spPr>
          <a:xfrm>
            <a:off x="457200" y="1535114"/>
            <a:ext cx="4040188" cy="639762"/>
          </a:xfrm>
        </p:spPr>
        <p:txBody>
          <a:bodyPr anchor="b"/>
          <a:lstStyle>
            <a:lvl1pPr marL="0" indent="0">
              <a:buNone/>
              <a:defRPr sz="2400" b="1"/>
            </a:lvl1pPr>
            <a:lvl2pPr marL="457153" indent="0">
              <a:buNone/>
              <a:defRPr sz="2000" b="1"/>
            </a:lvl2pPr>
            <a:lvl3pPr marL="914305" indent="0">
              <a:buNone/>
              <a:defRPr sz="1800" b="1"/>
            </a:lvl3pPr>
            <a:lvl4pPr marL="1371458" indent="0">
              <a:buNone/>
              <a:defRPr sz="1600" b="1"/>
            </a:lvl4pPr>
            <a:lvl5pPr marL="1828610" indent="0">
              <a:buNone/>
              <a:defRPr sz="1600" b="1"/>
            </a:lvl5pPr>
            <a:lvl6pPr marL="2285763" indent="0">
              <a:buNone/>
              <a:defRPr sz="1600" b="1"/>
            </a:lvl6pPr>
            <a:lvl7pPr marL="2742915" indent="0">
              <a:buNone/>
              <a:defRPr sz="1600" b="1"/>
            </a:lvl7pPr>
            <a:lvl8pPr marL="3200068" indent="0">
              <a:buNone/>
              <a:defRPr sz="1600" b="1"/>
            </a:lvl8pPr>
            <a:lvl9pPr marL="3657220" indent="0">
              <a:buNone/>
              <a:defRPr sz="1600" b="1"/>
            </a:lvl9pPr>
          </a:lstStyle>
          <a:p>
            <a:pPr lvl="0"/>
            <a:r>
              <a:rPr lang="fr-FR"/>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4"/>
            <a:ext cx="4041775" cy="639762"/>
          </a:xfrm>
        </p:spPr>
        <p:txBody>
          <a:bodyPr anchor="b"/>
          <a:lstStyle>
            <a:lvl1pPr marL="0" indent="0">
              <a:buNone/>
              <a:defRPr sz="2400" b="1"/>
            </a:lvl1pPr>
            <a:lvl2pPr marL="457153" indent="0">
              <a:buNone/>
              <a:defRPr sz="2000" b="1"/>
            </a:lvl2pPr>
            <a:lvl3pPr marL="914305" indent="0">
              <a:buNone/>
              <a:defRPr sz="1800" b="1"/>
            </a:lvl3pPr>
            <a:lvl4pPr marL="1371458" indent="0">
              <a:buNone/>
              <a:defRPr sz="1600" b="1"/>
            </a:lvl4pPr>
            <a:lvl5pPr marL="1828610" indent="0">
              <a:buNone/>
              <a:defRPr sz="1600" b="1"/>
            </a:lvl5pPr>
            <a:lvl6pPr marL="2285763" indent="0">
              <a:buNone/>
              <a:defRPr sz="1600" b="1"/>
            </a:lvl6pPr>
            <a:lvl7pPr marL="2742915" indent="0">
              <a:buNone/>
              <a:defRPr sz="1600" b="1"/>
            </a:lvl7pPr>
            <a:lvl8pPr marL="3200068" indent="0">
              <a:buNone/>
              <a:defRPr sz="1600" b="1"/>
            </a:lvl8pPr>
            <a:lvl9pPr marL="3657220" indent="0">
              <a:buNone/>
              <a:defRPr sz="1600" b="1"/>
            </a:lvl9pPr>
          </a:lstStyle>
          <a:p>
            <a:pPr lvl="0"/>
            <a:r>
              <a:rPr lang="fr-FR"/>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3"/>
          <p:cNvSpPr>
            <a:spLocks noGrp="1"/>
          </p:cNvSpPr>
          <p:nvPr>
            <p:ph type="dt" sz="half" idx="10"/>
          </p:nvPr>
        </p:nvSpPr>
        <p:spPr/>
        <p:txBody>
          <a:bodyPr/>
          <a:lstStyle>
            <a:lvl1pPr>
              <a:defRPr/>
            </a:lvl1pPr>
          </a:lstStyle>
          <a:p>
            <a:pPr>
              <a:defRPr/>
            </a:pPr>
            <a:fld id="{F8FFB652-1041-4517-9E75-DC2694E66408}" type="datetimeFigureOut">
              <a:rPr lang="fr-FR"/>
              <a:pPr>
                <a:defRPr/>
              </a:pPr>
              <a:t>30/11/2019</a:t>
            </a:fld>
            <a:endParaRPr lang="fr-FR" dirty="0"/>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fld id="{B35C9454-6E54-4E32-9962-AF9F4A4B4523}" type="slidenum">
              <a:rPr lang="fr-FR" altLang="fr-FR"/>
              <a:pPr/>
              <a:t>‹N°›</a:t>
            </a:fld>
            <a:endParaRPr lang="fr-FR" altLang="fr-FR"/>
          </a:p>
        </p:txBody>
      </p:sp>
    </p:spTree>
    <p:extLst>
      <p:ext uri="{BB962C8B-B14F-4D97-AF65-F5344CB8AC3E}">
        <p14:creationId xmlns:p14="http://schemas.microsoft.com/office/powerpoint/2010/main" val="4237772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3"/>
          <p:cNvSpPr>
            <a:spLocks noGrp="1"/>
          </p:cNvSpPr>
          <p:nvPr>
            <p:ph type="dt" sz="half" idx="10"/>
          </p:nvPr>
        </p:nvSpPr>
        <p:spPr/>
        <p:txBody>
          <a:bodyPr/>
          <a:lstStyle>
            <a:lvl1pPr>
              <a:defRPr/>
            </a:lvl1pPr>
          </a:lstStyle>
          <a:p>
            <a:pPr>
              <a:defRPr/>
            </a:pPr>
            <a:fld id="{951D3EB8-4D1E-463C-97AB-19D25F27DAF2}" type="datetimeFigureOut">
              <a:rPr lang="fr-FR"/>
              <a:pPr>
                <a:defRPr/>
              </a:pPr>
              <a:t>30/11/2019</a:t>
            </a:fld>
            <a:endParaRPr lang="fr-FR" dirty="0"/>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fld id="{752A1FE4-0AD4-483D-B5B8-5B74C6A187D0}" type="slidenum">
              <a:rPr lang="fr-FR" altLang="fr-FR"/>
              <a:pPr/>
              <a:t>‹N°›</a:t>
            </a:fld>
            <a:endParaRPr lang="fr-FR" altLang="fr-FR"/>
          </a:p>
        </p:txBody>
      </p:sp>
    </p:spTree>
    <p:extLst>
      <p:ext uri="{BB962C8B-B14F-4D97-AF65-F5344CB8AC3E}">
        <p14:creationId xmlns:p14="http://schemas.microsoft.com/office/powerpoint/2010/main" val="1506934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337F356C-CB9C-4ED4-8926-51465153452E}" type="datetimeFigureOut">
              <a:rPr lang="fr-FR"/>
              <a:pPr>
                <a:defRPr/>
              </a:pPr>
              <a:t>30/11/2019</a:t>
            </a:fld>
            <a:endParaRPr lang="fr-FR" dirty="0"/>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fld id="{A4554CFF-9F24-407B-B01A-ED4B87DB2401}" type="slidenum">
              <a:rPr lang="fr-FR" altLang="fr-FR"/>
              <a:pPr/>
              <a:t>‹N°›</a:t>
            </a:fld>
            <a:endParaRPr lang="fr-FR" altLang="fr-FR"/>
          </a:p>
        </p:txBody>
      </p:sp>
    </p:spTree>
    <p:extLst>
      <p:ext uri="{BB962C8B-B14F-4D97-AF65-F5344CB8AC3E}">
        <p14:creationId xmlns:p14="http://schemas.microsoft.com/office/powerpoint/2010/main" val="656878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1" y="273050"/>
            <a:ext cx="3008313" cy="1162050"/>
          </a:xfrm>
        </p:spPr>
        <p:txBody>
          <a:bodyPr anchor="b"/>
          <a:lstStyle>
            <a:lvl1pPr algn="l">
              <a:defRPr sz="2000" b="1"/>
            </a:lvl1pPr>
          </a:lstStyle>
          <a:p>
            <a:r>
              <a:rPr lang="fr-FR"/>
              <a:t>Modifiez le style du titre</a:t>
            </a:r>
          </a:p>
        </p:txBody>
      </p:sp>
      <p:sp>
        <p:nvSpPr>
          <p:cNvPr id="3" name="Espace réservé du contenu 2"/>
          <p:cNvSpPr>
            <a:spLocks noGrp="1"/>
          </p:cNvSpPr>
          <p:nvPr>
            <p:ph idx="1"/>
          </p:nvPr>
        </p:nvSpPr>
        <p:spPr>
          <a:xfrm>
            <a:off x="3575051"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1" y="1435101"/>
            <a:ext cx="3008313" cy="4691063"/>
          </a:xfrm>
        </p:spPr>
        <p:txBody>
          <a:bodyPr/>
          <a:lstStyle>
            <a:lvl1pPr marL="0" indent="0">
              <a:buNone/>
              <a:defRPr sz="1400"/>
            </a:lvl1pPr>
            <a:lvl2pPr marL="457153" indent="0">
              <a:buNone/>
              <a:defRPr sz="1200"/>
            </a:lvl2pPr>
            <a:lvl3pPr marL="914305" indent="0">
              <a:buNone/>
              <a:defRPr sz="1000"/>
            </a:lvl3pPr>
            <a:lvl4pPr marL="1371458" indent="0">
              <a:buNone/>
              <a:defRPr sz="900"/>
            </a:lvl4pPr>
            <a:lvl5pPr marL="1828610" indent="0">
              <a:buNone/>
              <a:defRPr sz="900"/>
            </a:lvl5pPr>
            <a:lvl6pPr marL="2285763" indent="0">
              <a:buNone/>
              <a:defRPr sz="900"/>
            </a:lvl6pPr>
            <a:lvl7pPr marL="2742915" indent="0">
              <a:buNone/>
              <a:defRPr sz="900"/>
            </a:lvl7pPr>
            <a:lvl8pPr marL="3200068" indent="0">
              <a:buNone/>
              <a:defRPr sz="900"/>
            </a:lvl8pPr>
            <a:lvl9pPr marL="3657220" indent="0">
              <a:buNone/>
              <a:defRPr sz="900"/>
            </a:lvl9pPr>
          </a:lstStyle>
          <a:p>
            <a:pPr lvl="0"/>
            <a:r>
              <a:rPr lang="fr-FR"/>
              <a:t>Modifiez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85747187-1413-4D13-9007-6D1E8F705479}" type="datetimeFigureOut">
              <a:rPr lang="fr-FR"/>
              <a:pPr>
                <a:defRPr/>
              </a:pPr>
              <a:t>30/11/2019</a:t>
            </a:fld>
            <a:endParaRPr lang="fr-FR" dirty="0"/>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fld id="{C4689EB7-A43E-43B0-BED4-B67D7E9839B4}" type="slidenum">
              <a:rPr lang="fr-FR" altLang="fr-FR"/>
              <a:pPr/>
              <a:t>‹N°›</a:t>
            </a:fld>
            <a:endParaRPr lang="fr-FR" altLang="fr-FR"/>
          </a:p>
        </p:txBody>
      </p:sp>
    </p:spTree>
    <p:extLst>
      <p:ext uri="{BB962C8B-B14F-4D97-AF65-F5344CB8AC3E}">
        <p14:creationId xmlns:p14="http://schemas.microsoft.com/office/powerpoint/2010/main" val="383182990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image" Target="../media/image1.jpeg"/><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3.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FFFFFF"/>
        </a:solidFill>
        <a:effectLst/>
      </p:bgPr>
    </p:bg>
    <p:spTree>
      <p:nvGrpSpPr>
        <p:cNvPr id="1" name=""/>
        <p:cNvGrpSpPr/>
        <p:nvPr/>
      </p:nvGrpSpPr>
      <p:grpSpPr>
        <a:xfrm>
          <a:off x="0" y="0"/>
          <a:ext cx="0" cy="0"/>
          <a:chOff x="0" y="0"/>
          <a:chExt cx="0" cy="0"/>
        </a:xfrm>
      </p:grpSpPr>
      <p:grpSp>
        <p:nvGrpSpPr>
          <p:cNvPr id="1026" name="Group 1"/>
          <p:cNvGrpSpPr>
            <a:grpSpLocks/>
          </p:cNvGrpSpPr>
          <p:nvPr/>
        </p:nvGrpSpPr>
        <p:grpSpPr bwMode="auto">
          <a:xfrm>
            <a:off x="7908925" y="5640388"/>
            <a:ext cx="1163638" cy="1147762"/>
            <a:chOff x="5492" y="3916"/>
            <a:chExt cx="808" cy="797"/>
          </a:xfrm>
        </p:grpSpPr>
        <p:sp>
          <p:nvSpPr>
            <p:cNvPr id="1108" name="Rectangle 2"/>
            <p:cNvSpPr>
              <a:spLocks noChangeArrowheads="1"/>
            </p:cNvSpPr>
            <p:nvPr/>
          </p:nvSpPr>
          <p:spPr bwMode="auto">
            <a:xfrm rot="10800000">
              <a:off x="6003" y="4297"/>
              <a:ext cx="60" cy="60"/>
            </a:xfrm>
            <a:prstGeom prst="rect">
              <a:avLst/>
            </a:prstGeom>
            <a:solidFill>
              <a:srgbClr val="CCDA51">
                <a:alpha val="5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09" name="Rectangle 3"/>
            <p:cNvSpPr>
              <a:spLocks noChangeArrowheads="1"/>
            </p:cNvSpPr>
            <p:nvPr/>
          </p:nvSpPr>
          <p:spPr bwMode="auto">
            <a:xfrm rot="10800000">
              <a:off x="6014" y="4197"/>
              <a:ext cx="52" cy="51"/>
            </a:xfrm>
            <a:prstGeom prst="rect">
              <a:avLst/>
            </a:prstGeom>
            <a:solidFill>
              <a:srgbClr val="CCDA51">
                <a:alpha val="3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10" name="Rectangle 4"/>
            <p:cNvSpPr>
              <a:spLocks noChangeArrowheads="1"/>
            </p:cNvSpPr>
            <p:nvPr/>
          </p:nvSpPr>
          <p:spPr bwMode="auto">
            <a:xfrm rot="10800000">
              <a:off x="6139" y="4004"/>
              <a:ext cx="42" cy="42"/>
            </a:xfrm>
            <a:prstGeom prst="rect">
              <a:avLst/>
            </a:prstGeom>
            <a:solidFill>
              <a:srgbClr val="CCDA51">
                <a:alpha val="29803"/>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11" name="Rectangle 5"/>
            <p:cNvSpPr>
              <a:spLocks noChangeArrowheads="1"/>
            </p:cNvSpPr>
            <p:nvPr/>
          </p:nvSpPr>
          <p:spPr bwMode="auto">
            <a:xfrm rot="10800000">
              <a:off x="6195" y="4609"/>
              <a:ext cx="106" cy="105"/>
            </a:xfrm>
            <a:prstGeom prst="rect">
              <a:avLst/>
            </a:prstGeom>
            <a:solidFill>
              <a:srgbClr val="CCDA51"/>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12" name="Rectangle 6"/>
            <p:cNvSpPr>
              <a:spLocks noChangeArrowheads="1"/>
            </p:cNvSpPr>
            <p:nvPr/>
          </p:nvSpPr>
          <p:spPr bwMode="auto">
            <a:xfrm rot="10800000">
              <a:off x="6087" y="4502"/>
              <a:ext cx="87" cy="87"/>
            </a:xfrm>
            <a:prstGeom prst="rect">
              <a:avLst/>
            </a:prstGeom>
            <a:solidFill>
              <a:srgbClr val="CCDA51"/>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13" name="Rectangle 7"/>
            <p:cNvSpPr>
              <a:spLocks noChangeArrowheads="1"/>
            </p:cNvSpPr>
            <p:nvPr/>
          </p:nvSpPr>
          <p:spPr bwMode="auto">
            <a:xfrm rot="10800000">
              <a:off x="6106" y="4286"/>
              <a:ext cx="69" cy="67"/>
            </a:xfrm>
            <a:prstGeom prst="rect">
              <a:avLst/>
            </a:prstGeom>
            <a:solidFill>
              <a:srgbClr val="CCDA51">
                <a:alpha val="5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14" name="Rectangle 8"/>
            <p:cNvSpPr>
              <a:spLocks noChangeArrowheads="1"/>
            </p:cNvSpPr>
            <p:nvPr/>
          </p:nvSpPr>
          <p:spPr bwMode="auto">
            <a:xfrm rot="10800000">
              <a:off x="6115" y="4184"/>
              <a:ext cx="62" cy="61"/>
            </a:xfrm>
            <a:prstGeom prst="rect">
              <a:avLst/>
            </a:prstGeom>
            <a:solidFill>
              <a:srgbClr val="CCDA51">
                <a:alpha val="5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15" name="Rectangle 9"/>
            <p:cNvSpPr>
              <a:spLocks noChangeArrowheads="1"/>
            </p:cNvSpPr>
            <p:nvPr/>
          </p:nvSpPr>
          <p:spPr bwMode="auto">
            <a:xfrm rot="10800000">
              <a:off x="6125" y="4088"/>
              <a:ext cx="52" cy="51"/>
            </a:xfrm>
            <a:prstGeom prst="rect">
              <a:avLst/>
            </a:prstGeom>
            <a:solidFill>
              <a:srgbClr val="CCDA51">
                <a:alpha val="3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16" name="Rectangle 10"/>
            <p:cNvSpPr>
              <a:spLocks noChangeArrowheads="1"/>
            </p:cNvSpPr>
            <p:nvPr/>
          </p:nvSpPr>
          <p:spPr bwMode="auto">
            <a:xfrm rot="10800000">
              <a:off x="6205" y="4384"/>
              <a:ext cx="87" cy="86"/>
            </a:xfrm>
            <a:prstGeom prst="rect">
              <a:avLst/>
            </a:prstGeom>
            <a:solidFill>
              <a:srgbClr val="CCDA51"/>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17" name="Rectangle 11"/>
            <p:cNvSpPr>
              <a:spLocks noChangeArrowheads="1"/>
            </p:cNvSpPr>
            <p:nvPr/>
          </p:nvSpPr>
          <p:spPr bwMode="auto">
            <a:xfrm rot="10800000">
              <a:off x="6214" y="4177"/>
              <a:ext cx="69" cy="67"/>
            </a:xfrm>
            <a:prstGeom prst="rect">
              <a:avLst/>
            </a:prstGeom>
            <a:solidFill>
              <a:srgbClr val="CCDA51">
                <a:alpha val="5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18" name="Rectangle 12"/>
            <p:cNvSpPr>
              <a:spLocks noChangeArrowheads="1"/>
            </p:cNvSpPr>
            <p:nvPr/>
          </p:nvSpPr>
          <p:spPr bwMode="auto">
            <a:xfrm rot="10800000">
              <a:off x="6218" y="4081"/>
              <a:ext cx="60" cy="60"/>
            </a:xfrm>
            <a:prstGeom prst="rect">
              <a:avLst/>
            </a:prstGeom>
            <a:solidFill>
              <a:srgbClr val="CCDA51">
                <a:alpha val="5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19" name="Rectangle 13"/>
            <p:cNvSpPr>
              <a:spLocks noChangeArrowheads="1"/>
            </p:cNvSpPr>
            <p:nvPr/>
          </p:nvSpPr>
          <p:spPr bwMode="auto">
            <a:xfrm rot="10800000">
              <a:off x="6223" y="3990"/>
              <a:ext cx="51" cy="51"/>
            </a:xfrm>
            <a:prstGeom prst="rect">
              <a:avLst/>
            </a:prstGeom>
            <a:solidFill>
              <a:srgbClr val="CCDA51">
                <a:alpha val="3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20" name="Rectangle 14"/>
            <p:cNvSpPr>
              <a:spLocks noChangeArrowheads="1"/>
            </p:cNvSpPr>
            <p:nvPr/>
          </p:nvSpPr>
          <p:spPr bwMode="auto">
            <a:xfrm rot="10800000">
              <a:off x="6209" y="4278"/>
              <a:ext cx="79" cy="78"/>
            </a:xfrm>
            <a:prstGeom prst="rect">
              <a:avLst/>
            </a:prstGeom>
            <a:solidFill>
              <a:srgbClr val="CCDA51">
                <a:alpha val="7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21" name="Rectangle 15"/>
            <p:cNvSpPr>
              <a:spLocks noChangeArrowheads="1"/>
            </p:cNvSpPr>
            <p:nvPr/>
          </p:nvSpPr>
          <p:spPr bwMode="auto">
            <a:xfrm rot="10800000">
              <a:off x="6200" y="4494"/>
              <a:ext cx="97" cy="96"/>
            </a:xfrm>
            <a:prstGeom prst="rect">
              <a:avLst/>
            </a:prstGeom>
            <a:solidFill>
              <a:srgbClr val="CCDA51"/>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22" name="Rectangle 16"/>
            <p:cNvSpPr>
              <a:spLocks noChangeArrowheads="1"/>
            </p:cNvSpPr>
            <p:nvPr/>
          </p:nvSpPr>
          <p:spPr bwMode="auto">
            <a:xfrm rot="5400000">
              <a:off x="5972" y="4613"/>
              <a:ext cx="87" cy="88"/>
            </a:xfrm>
            <a:prstGeom prst="rect">
              <a:avLst/>
            </a:prstGeom>
            <a:solidFill>
              <a:srgbClr val="CCDA51"/>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23" name="Rectangle 17"/>
            <p:cNvSpPr>
              <a:spLocks noChangeArrowheads="1"/>
            </p:cNvSpPr>
            <p:nvPr/>
          </p:nvSpPr>
          <p:spPr bwMode="auto">
            <a:xfrm rot="5400000">
              <a:off x="5766" y="4622"/>
              <a:ext cx="68" cy="68"/>
            </a:xfrm>
            <a:prstGeom prst="rect">
              <a:avLst/>
            </a:prstGeom>
            <a:solidFill>
              <a:srgbClr val="CCDA51">
                <a:alpha val="5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24" name="Rectangle 18"/>
            <p:cNvSpPr>
              <a:spLocks noChangeArrowheads="1"/>
            </p:cNvSpPr>
            <p:nvPr/>
          </p:nvSpPr>
          <p:spPr bwMode="auto">
            <a:xfrm rot="5400000">
              <a:off x="5669" y="4625"/>
              <a:ext cx="62" cy="61"/>
            </a:xfrm>
            <a:prstGeom prst="rect">
              <a:avLst/>
            </a:prstGeom>
            <a:solidFill>
              <a:srgbClr val="CCDA51">
                <a:alpha val="5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25" name="Rectangle 19"/>
            <p:cNvSpPr>
              <a:spLocks noChangeArrowheads="1"/>
            </p:cNvSpPr>
            <p:nvPr/>
          </p:nvSpPr>
          <p:spPr bwMode="auto">
            <a:xfrm rot="5400000">
              <a:off x="5578" y="4631"/>
              <a:ext cx="51" cy="51"/>
            </a:xfrm>
            <a:prstGeom prst="rect">
              <a:avLst/>
            </a:prstGeom>
            <a:solidFill>
              <a:srgbClr val="CCDA51">
                <a:alpha val="3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26" name="Rectangle 20"/>
            <p:cNvSpPr>
              <a:spLocks noChangeArrowheads="1"/>
            </p:cNvSpPr>
            <p:nvPr/>
          </p:nvSpPr>
          <p:spPr bwMode="auto">
            <a:xfrm rot="5400000">
              <a:off x="5867" y="4618"/>
              <a:ext cx="78" cy="78"/>
            </a:xfrm>
            <a:prstGeom prst="rect">
              <a:avLst/>
            </a:prstGeom>
            <a:solidFill>
              <a:srgbClr val="CCDA51">
                <a:alpha val="7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27" name="Rectangle 21"/>
            <p:cNvSpPr>
              <a:spLocks noChangeArrowheads="1"/>
            </p:cNvSpPr>
            <p:nvPr/>
          </p:nvSpPr>
          <p:spPr bwMode="auto">
            <a:xfrm rot="5400000">
              <a:off x="6083" y="4608"/>
              <a:ext cx="97" cy="97"/>
            </a:xfrm>
            <a:prstGeom prst="rect">
              <a:avLst/>
            </a:prstGeom>
            <a:solidFill>
              <a:srgbClr val="CCDA51"/>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28" name="Rectangle 22"/>
            <p:cNvSpPr>
              <a:spLocks noChangeArrowheads="1"/>
            </p:cNvSpPr>
            <p:nvPr/>
          </p:nvSpPr>
          <p:spPr bwMode="auto">
            <a:xfrm rot="10800000">
              <a:off x="5976" y="4510"/>
              <a:ext cx="78" cy="78"/>
            </a:xfrm>
            <a:prstGeom prst="rect">
              <a:avLst/>
            </a:prstGeom>
            <a:solidFill>
              <a:srgbClr val="CCDA51">
                <a:alpha val="7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29" name="Rectangle 23"/>
            <p:cNvSpPr>
              <a:spLocks noChangeArrowheads="1"/>
            </p:cNvSpPr>
            <p:nvPr/>
          </p:nvSpPr>
          <p:spPr bwMode="auto">
            <a:xfrm rot="10800000">
              <a:off x="6095" y="4390"/>
              <a:ext cx="79" cy="78"/>
            </a:xfrm>
            <a:prstGeom prst="rect">
              <a:avLst/>
            </a:prstGeom>
            <a:solidFill>
              <a:srgbClr val="CCDA51">
                <a:alpha val="7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30" name="Rectangle 24"/>
            <p:cNvSpPr>
              <a:spLocks noChangeArrowheads="1"/>
            </p:cNvSpPr>
            <p:nvPr/>
          </p:nvSpPr>
          <p:spPr bwMode="auto">
            <a:xfrm rot="10800000">
              <a:off x="5987" y="4402"/>
              <a:ext cx="69" cy="68"/>
            </a:xfrm>
            <a:prstGeom prst="rect">
              <a:avLst/>
            </a:prstGeom>
            <a:solidFill>
              <a:srgbClr val="CCDA51">
                <a:alpha val="5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31" name="Rectangle 25"/>
            <p:cNvSpPr>
              <a:spLocks noChangeArrowheads="1"/>
            </p:cNvSpPr>
            <p:nvPr/>
          </p:nvSpPr>
          <p:spPr bwMode="auto">
            <a:xfrm rot="10800000">
              <a:off x="5870" y="4520"/>
              <a:ext cx="69" cy="69"/>
            </a:xfrm>
            <a:prstGeom prst="rect">
              <a:avLst/>
            </a:prstGeom>
            <a:solidFill>
              <a:srgbClr val="CCDA51">
                <a:alpha val="5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32" name="Rectangle 26"/>
            <p:cNvSpPr>
              <a:spLocks noChangeArrowheads="1"/>
            </p:cNvSpPr>
            <p:nvPr/>
          </p:nvSpPr>
          <p:spPr bwMode="auto">
            <a:xfrm rot="10800000">
              <a:off x="5769" y="4529"/>
              <a:ext cx="62" cy="61"/>
            </a:xfrm>
            <a:prstGeom prst="rect">
              <a:avLst/>
            </a:prstGeom>
            <a:solidFill>
              <a:srgbClr val="CCDA51">
                <a:alpha val="5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33" name="Rectangle 27"/>
            <p:cNvSpPr>
              <a:spLocks noChangeArrowheads="1"/>
            </p:cNvSpPr>
            <p:nvPr/>
          </p:nvSpPr>
          <p:spPr bwMode="auto">
            <a:xfrm rot="10800000">
              <a:off x="5881" y="4416"/>
              <a:ext cx="60" cy="61"/>
            </a:xfrm>
            <a:prstGeom prst="rect">
              <a:avLst/>
            </a:prstGeom>
            <a:solidFill>
              <a:srgbClr val="CCDA51">
                <a:alpha val="5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34" name="Rectangle 28"/>
            <p:cNvSpPr>
              <a:spLocks noChangeArrowheads="1"/>
            </p:cNvSpPr>
            <p:nvPr/>
          </p:nvSpPr>
          <p:spPr bwMode="auto">
            <a:xfrm rot="10800000">
              <a:off x="5898" y="4312"/>
              <a:ext cx="52" cy="51"/>
            </a:xfrm>
            <a:prstGeom prst="rect">
              <a:avLst/>
            </a:prstGeom>
            <a:solidFill>
              <a:srgbClr val="CCDA51">
                <a:alpha val="3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35" name="Rectangle 29"/>
            <p:cNvSpPr>
              <a:spLocks noChangeArrowheads="1"/>
            </p:cNvSpPr>
            <p:nvPr/>
          </p:nvSpPr>
          <p:spPr bwMode="auto">
            <a:xfrm rot="10800000">
              <a:off x="5780" y="4431"/>
              <a:ext cx="52" cy="51"/>
            </a:xfrm>
            <a:prstGeom prst="rect">
              <a:avLst/>
            </a:prstGeom>
            <a:solidFill>
              <a:srgbClr val="CCDA51">
                <a:alpha val="3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36" name="Rectangle 30"/>
            <p:cNvSpPr>
              <a:spLocks noChangeArrowheads="1"/>
            </p:cNvSpPr>
            <p:nvPr/>
          </p:nvSpPr>
          <p:spPr bwMode="auto">
            <a:xfrm rot="10800000">
              <a:off x="5672" y="4541"/>
              <a:ext cx="52" cy="51"/>
            </a:xfrm>
            <a:prstGeom prst="rect">
              <a:avLst/>
            </a:prstGeom>
            <a:solidFill>
              <a:srgbClr val="CCDA51">
                <a:alpha val="3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37" name="Rectangle 31"/>
            <p:cNvSpPr>
              <a:spLocks noChangeArrowheads="1"/>
            </p:cNvSpPr>
            <p:nvPr/>
          </p:nvSpPr>
          <p:spPr bwMode="auto">
            <a:xfrm rot="10800000">
              <a:off x="6227" y="3918"/>
              <a:ext cx="42" cy="42"/>
            </a:xfrm>
            <a:prstGeom prst="rect">
              <a:avLst/>
            </a:prstGeom>
            <a:solidFill>
              <a:srgbClr val="CCDA51">
                <a:alpha val="29803"/>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2" name="Rectangle 32"/>
            <p:cNvSpPr>
              <a:spLocks noChangeArrowheads="1"/>
            </p:cNvSpPr>
            <p:nvPr/>
          </p:nvSpPr>
          <p:spPr bwMode="auto">
            <a:xfrm rot="10800000">
              <a:off x="6035" y="4105"/>
              <a:ext cx="42" cy="43"/>
            </a:xfrm>
            <a:prstGeom prst="rect">
              <a:avLst/>
            </a:prstGeom>
            <a:solidFill>
              <a:srgbClr val="CCDA51">
                <a:alpha val="29803"/>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3" name="Rectangle 33"/>
            <p:cNvSpPr>
              <a:spLocks noChangeArrowheads="1"/>
            </p:cNvSpPr>
            <p:nvPr/>
          </p:nvSpPr>
          <p:spPr bwMode="auto">
            <a:xfrm rot="10800000">
              <a:off x="5922" y="4218"/>
              <a:ext cx="42" cy="42"/>
            </a:xfrm>
            <a:prstGeom prst="rect">
              <a:avLst/>
            </a:prstGeom>
            <a:solidFill>
              <a:srgbClr val="CCDA51">
                <a:alpha val="29803"/>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4" name="Rectangle 34"/>
            <p:cNvSpPr>
              <a:spLocks noChangeArrowheads="1"/>
            </p:cNvSpPr>
            <p:nvPr/>
          </p:nvSpPr>
          <p:spPr bwMode="auto">
            <a:xfrm rot="10800000">
              <a:off x="5801" y="4338"/>
              <a:ext cx="42" cy="42"/>
            </a:xfrm>
            <a:prstGeom prst="rect">
              <a:avLst/>
            </a:prstGeom>
            <a:solidFill>
              <a:srgbClr val="CCDA51">
                <a:alpha val="29803"/>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41" name="Rectangle 35"/>
            <p:cNvSpPr>
              <a:spLocks noChangeArrowheads="1"/>
            </p:cNvSpPr>
            <p:nvPr/>
          </p:nvSpPr>
          <p:spPr bwMode="auto">
            <a:xfrm rot="10800000">
              <a:off x="5688" y="4450"/>
              <a:ext cx="42" cy="43"/>
            </a:xfrm>
            <a:prstGeom prst="rect">
              <a:avLst/>
            </a:prstGeom>
            <a:solidFill>
              <a:srgbClr val="CCDA51">
                <a:alpha val="29803"/>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42" name="Rectangle 36"/>
            <p:cNvSpPr>
              <a:spLocks noChangeArrowheads="1"/>
            </p:cNvSpPr>
            <p:nvPr/>
          </p:nvSpPr>
          <p:spPr bwMode="auto">
            <a:xfrm rot="10800000">
              <a:off x="5585" y="4552"/>
              <a:ext cx="42" cy="42"/>
            </a:xfrm>
            <a:prstGeom prst="rect">
              <a:avLst/>
            </a:prstGeom>
            <a:solidFill>
              <a:srgbClr val="CCDA51">
                <a:alpha val="29803"/>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43" name="Rectangle 37"/>
            <p:cNvSpPr>
              <a:spLocks noChangeArrowheads="1"/>
            </p:cNvSpPr>
            <p:nvPr/>
          </p:nvSpPr>
          <p:spPr bwMode="auto">
            <a:xfrm rot="10800000">
              <a:off x="5493" y="4642"/>
              <a:ext cx="42" cy="42"/>
            </a:xfrm>
            <a:prstGeom prst="rect">
              <a:avLst/>
            </a:prstGeom>
            <a:solidFill>
              <a:srgbClr val="CCDA51">
                <a:alpha val="29803"/>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grpSp>
      <p:pic>
        <p:nvPicPr>
          <p:cNvPr id="1027" name="Picture 38"/>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163513" y="6173788"/>
            <a:ext cx="130492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8" name="Group 39"/>
          <p:cNvGrpSpPr>
            <a:grpSpLocks/>
          </p:cNvGrpSpPr>
          <p:nvPr/>
        </p:nvGrpSpPr>
        <p:grpSpPr bwMode="auto">
          <a:xfrm>
            <a:off x="69850" y="68263"/>
            <a:ext cx="1163638" cy="1143000"/>
            <a:chOff x="49" y="47"/>
            <a:chExt cx="808" cy="794"/>
          </a:xfrm>
        </p:grpSpPr>
        <p:sp>
          <p:nvSpPr>
            <p:cNvPr id="1072" name="Rectangle 40"/>
            <p:cNvSpPr>
              <a:spLocks noChangeArrowheads="1"/>
            </p:cNvSpPr>
            <p:nvPr/>
          </p:nvSpPr>
          <p:spPr bwMode="auto">
            <a:xfrm>
              <a:off x="288" y="404"/>
              <a:ext cx="60" cy="57"/>
            </a:xfrm>
            <a:prstGeom prst="rect">
              <a:avLst/>
            </a:prstGeom>
            <a:solidFill>
              <a:srgbClr val="ADDAF9">
                <a:alpha val="5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73" name="Rectangle 41"/>
            <p:cNvSpPr>
              <a:spLocks noChangeArrowheads="1"/>
            </p:cNvSpPr>
            <p:nvPr/>
          </p:nvSpPr>
          <p:spPr bwMode="auto">
            <a:xfrm>
              <a:off x="284" y="513"/>
              <a:ext cx="51" cy="50"/>
            </a:xfrm>
            <a:prstGeom prst="rect">
              <a:avLst/>
            </a:prstGeom>
            <a:solidFill>
              <a:srgbClr val="ADDAF9">
                <a:alpha val="3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74" name="Rectangle 42"/>
            <p:cNvSpPr>
              <a:spLocks noChangeArrowheads="1"/>
            </p:cNvSpPr>
            <p:nvPr/>
          </p:nvSpPr>
          <p:spPr bwMode="auto">
            <a:xfrm>
              <a:off x="170" y="714"/>
              <a:ext cx="42" cy="41"/>
            </a:xfrm>
            <a:prstGeom prst="rect">
              <a:avLst/>
            </a:prstGeom>
            <a:solidFill>
              <a:srgbClr val="ADDAF9">
                <a:alpha val="29803"/>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75" name="Rectangle 43"/>
            <p:cNvSpPr>
              <a:spLocks noChangeArrowheads="1"/>
            </p:cNvSpPr>
            <p:nvPr/>
          </p:nvSpPr>
          <p:spPr bwMode="auto">
            <a:xfrm>
              <a:off x="49" y="47"/>
              <a:ext cx="106" cy="105"/>
            </a:xfrm>
            <a:prstGeom prst="rect">
              <a:avLst/>
            </a:prstGeom>
            <a:solidFill>
              <a:srgbClr val="ADDAF9"/>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76" name="Rectangle 44"/>
            <p:cNvSpPr>
              <a:spLocks noChangeArrowheads="1"/>
            </p:cNvSpPr>
            <p:nvPr/>
          </p:nvSpPr>
          <p:spPr bwMode="auto">
            <a:xfrm>
              <a:off x="176" y="172"/>
              <a:ext cx="88" cy="87"/>
            </a:xfrm>
            <a:prstGeom prst="rect">
              <a:avLst/>
            </a:prstGeom>
            <a:solidFill>
              <a:srgbClr val="ADDAF9"/>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77" name="Rectangle 45"/>
            <p:cNvSpPr>
              <a:spLocks noChangeArrowheads="1"/>
            </p:cNvSpPr>
            <p:nvPr/>
          </p:nvSpPr>
          <p:spPr bwMode="auto">
            <a:xfrm>
              <a:off x="176" y="407"/>
              <a:ext cx="69" cy="68"/>
            </a:xfrm>
            <a:prstGeom prst="rect">
              <a:avLst/>
            </a:prstGeom>
            <a:solidFill>
              <a:srgbClr val="ADDAF9">
                <a:alpha val="5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78" name="Rectangle 46"/>
            <p:cNvSpPr>
              <a:spLocks noChangeArrowheads="1"/>
            </p:cNvSpPr>
            <p:nvPr/>
          </p:nvSpPr>
          <p:spPr bwMode="auto">
            <a:xfrm>
              <a:off x="175" y="516"/>
              <a:ext cx="62" cy="62"/>
            </a:xfrm>
            <a:prstGeom prst="rect">
              <a:avLst/>
            </a:prstGeom>
            <a:solidFill>
              <a:srgbClr val="ADDAF9">
                <a:alpha val="5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79" name="Rectangle 47"/>
            <p:cNvSpPr>
              <a:spLocks noChangeArrowheads="1"/>
            </p:cNvSpPr>
            <p:nvPr/>
          </p:nvSpPr>
          <p:spPr bwMode="auto">
            <a:xfrm>
              <a:off x="175" y="620"/>
              <a:ext cx="52" cy="51"/>
            </a:xfrm>
            <a:prstGeom prst="rect">
              <a:avLst/>
            </a:prstGeom>
            <a:solidFill>
              <a:srgbClr val="ADDAF9">
                <a:alpha val="3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80" name="Rectangle 48"/>
            <p:cNvSpPr>
              <a:spLocks noChangeArrowheads="1"/>
            </p:cNvSpPr>
            <p:nvPr/>
          </p:nvSpPr>
          <p:spPr bwMode="auto">
            <a:xfrm>
              <a:off x="59" y="290"/>
              <a:ext cx="87" cy="87"/>
            </a:xfrm>
            <a:prstGeom prst="rect">
              <a:avLst/>
            </a:prstGeom>
            <a:solidFill>
              <a:srgbClr val="ADDAF9"/>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81" name="Rectangle 49"/>
            <p:cNvSpPr>
              <a:spLocks noChangeArrowheads="1"/>
            </p:cNvSpPr>
            <p:nvPr/>
          </p:nvSpPr>
          <p:spPr bwMode="auto">
            <a:xfrm>
              <a:off x="68" y="513"/>
              <a:ext cx="69" cy="68"/>
            </a:xfrm>
            <a:prstGeom prst="rect">
              <a:avLst/>
            </a:prstGeom>
            <a:solidFill>
              <a:srgbClr val="ADDAF9">
                <a:alpha val="5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82" name="Rectangle 50"/>
            <p:cNvSpPr>
              <a:spLocks noChangeArrowheads="1"/>
            </p:cNvSpPr>
            <p:nvPr/>
          </p:nvSpPr>
          <p:spPr bwMode="auto">
            <a:xfrm>
              <a:off x="72" y="619"/>
              <a:ext cx="60" cy="60"/>
            </a:xfrm>
            <a:prstGeom prst="rect">
              <a:avLst/>
            </a:prstGeom>
            <a:solidFill>
              <a:srgbClr val="ADDAF9">
                <a:alpha val="5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83" name="Rectangle 51"/>
            <p:cNvSpPr>
              <a:spLocks noChangeArrowheads="1"/>
            </p:cNvSpPr>
            <p:nvPr/>
          </p:nvSpPr>
          <p:spPr bwMode="auto">
            <a:xfrm>
              <a:off x="77" y="717"/>
              <a:ext cx="53" cy="51"/>
            </a:xfrm>
            <a:prstGeom prst="rect">
              <a:avLst/>
            </a:prstGeom>
            <a:solidFill>
              <a:srgbClr val="ADDAF9">
                <a:alpha val="3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84" name="Rectangle 52"/>
            <p:cNvSpPr>
              <a:spLocks noChangeArrowheads="1"/>
            </p:cNvSpPr>
            <p:nvPr/>
          </p:nvSpPr>
          <p:spPr bwMode="auto">
            <a:xfrm>
              <a:off x="63" y="404"/>
              <a:ext cx="77" cy="77"/>
            </a:xfrm>
            <a:prstGeom prst="rect">
              <a:avLst/>
            </a:prstGeom>
            <a:solidFill>
              <a:srgbClr val="ADDAF9">
                <a:alpha val="7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85" name="Rectangle 53"/>
            <p:cNvSpPr>
              <a:spLocks noChangeArrowheads="1"/>
            </p:cNvSpPr>
            <p:nvPr/>
          </p:nvSpPr>
          <p:spPr bwMode="auto">
            <a:xfrm>
              <a:off x="55" y="171"/>
              <a:ext cx="97" cy="96"/>
            </a:xfrm>
            <a:prstGeom prst="rect">
              <a:avLst/>
            </a:prstGeom>
            <a:solidFill>
              <a:srgbClr val="ADDAF9"/>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86" name="Rectangle 54"/>
            <p:cNvSpPr>
              <a:spLocks noChangeArrowheads="1"/>
            </p:cNvSpPr>
            <p:nvPr/>
          </p:nvSpPr>
          <p:spPr bwMode="auto">
            <a:xfrm rot="-5400000">
              <a:off x="292" y="56"/>
              <a:ext cx="87" cy="88"/>
            </a:xfrm>
            <a:prstGeom prst="rect">
              <a:avLst/>
            </a:prstGeom>
            <a:solidFill>
              <a:srgbClr val="ADDAF9"/>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87" name="Rectangle 55"/>
            <p:cNvSpPr>
              <a:spLocks noChangeArrowheads="1"/>
            </p:cNvSpPr>
            <p:nvPr/>
          </p:nvSpPr>
          <p:spPr bwMode="auto">
            <a:xfrm rot="-5400000">
              <a:off x="519" y="67"/>
              <a:ext cx="69" cy="69"/>
            </a:xfrm>
            <a:prstGeom prst="rect">
              <a:avLst/>
            </a:prstGeom>
            <a:solidFill>
              <a:srgbClr val="ADDAF9">
                <a:alpha val="5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88" name="Rectangle 56"/>
            <p:cNvSpPr>
              <a:spLocks noChangeArrowheads="1"/>
            </p:cNvSpPr>
            <p:nvPr/>
          </p:nvSpPr>
          <p:spPr bwMode="auto">
            <a:xfrm rot="-5400000">
              <a:off x="624" y="71"/>
              <a:ext cx="60" cy="60"/>
            </a:xfrm>
            <a:prstGeom prst="rect">
              <a:avLst/>
            </a:prstGeom>
            <a:solidFill>
              <a:srgbClr val="ADDAF9">
                <a:alpha val="5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89" name="Rectangle 57"/>
            <p:cNvSpPr>
              <a:spLocks noChangeArrowheads="1"/>
            </p:cNvSpPr>
            <p:nvPr/>
          </p:nvSpPr>
          <p:spPr bwMode="auto">
            <a:xfrm rot="-5400000">
              <a:off x="723" y="75"/>
              <a:ext cx="52" cy="53"/>
            </a:xfrm>
            <a:prstGeom prst="rect">
              <a:avLst/>
            </a:prstGeom>
            <a:solidFill>
              <a:srgbClr val="ADDAF9">
                <a:alpha val="3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90" name="Rectangle 58"/>
            <p:cNvSpPr>
              <a:spLocks noChangeArrowheads="1"/>
            </p:cNvSpPr>
            <p:nvPr/>
          </p:nvSpPr>
          <p:spPr bwMode="auto">
            <a:xfrm rot="-5400000">
              <a:off x="409" y="63"/>
              <a:ext cx="76" cy="77"/>
            </a:xfrm>
            <a:prstGeom prst="rect">
              <a:avLst/>
            </a:prstGeom>
            <a:solidFill>
              <a:srgbClr val="ADDAF9">
                <a:alpha val="7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91" name="Rectangle 59"/>
            <p:cNvSpPr>
              <a:spLocks noChangeArrowheads="1"/>
            </p:cNvSpPr>
            <p:nvPr/>
          </p:nvSpPr>
          <p:spPr bwMode="auto">
            <a:xfrm rot="-5400000">
              <a:off x="173" y="52"/>
              <a:ext cx="96" cy="97"/>
            </a:xfrm>
            <a:prstGeom prst="rect">
              <a:avLst/>
            </a:prstGeom>
            <a:solidFill>
              <a:srgbClr val="ADDAF9"/>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92" name="Rectangle 60"/>
            <p:cNvSpPr>
              <a:spLocks noChangeArrowheads="1"/>
            </p:cNvSpPr>
            <p:nvPr/>
          </p:nvSpPr>
          <p:spPr bwMode="auto">
            <a:xfrm>
              <a:off x="296" y="173"/>
              <a:ext cx="78" cy="78"/>
            </a:xfrm>
            <a:prstGeom prst="rect">
              <a:avLst/>
            </a:prstGeom>
            <a:solidFill>
              <a:srgbClr val="ADDAF9">
                <a:alpha val="7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93" name="Rectangle 61"/>
            <p:cNvSpPr>
              <a:spLocks noChangeArrowheads="1"/>
            </p:cNvSpPr>
            <p:nvPr/>
          </p:nvSpPr>
          <p:spPr bwMode="auto">
            <a:xfrm>
              <a:off x="176" y="292"/>
              <a:ext cx="78" cy="78"/>
            </a:xfrm>
            <a:prstGeom prst="rect">
              <a:avLst/>
            </a:prstGeom>
            <a:solidFill>
              <a:srgbClr val="ADDAF9">
                <a:alpha val="7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94" name="Rectangle 62"/>
            <p:cNvSpPr>
              <a:spLocks noChangeArrowheads="1"/>
            </p:cNvSpPr>
            <p:nvPr/>
          </p:nvSpPr>
          <p:spPr bwMode="auto">
            <a:xfrm>
              <a:off x="294" y="290"/>
              <a:ext cx="69" cy="69"/>
            </a:xfrm>
            <a:prstGeom prst="rect">
              <a:avLst/>
            </a:prstGeom>
            <a:solidFill>
              <a:srgbClr val="ADDAF9">
                <a:alpha val="5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95" name="Rectangle 63"/>
            <p:cNvSpPr>
              <a:spLocks noChangeArrowheads="1"/>
            </p:cNvSpPr>
            <p:nvPr/>
          </p:nvSpPr>
          <p:spPr bwMode="auto">
            <a:xfrm>
              <a:off x="412" y="172"/>
              <a:ext cx="69" cy="69"/>
            </a:xfrm>
            <a:prstGeom prst="rect">
              <a:avLst/>
            </a:prstGeom>
            <a:solidFill>
              <a:srgbClr val="ADDAF9">
                <a:alpha val="5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96" name="Rectangle 64"/>
            <p:cNvSpPr>
              <a:spLocks noChangeArrowheads="1"/>
            </p:cNvSpPr>
            <p:nvPr/>
          </p:nvSpPr>
          <p:spPr bwMode="auto">
            <a:xfrm>
              <a:off x="521" y="171"/>
              <a:ext cx="62" cy="62"/>
            </a:xfrm>
            <a:prstGeom prst="rect">
              <a:avLst/>
            </a:prstGeom>
            <a:solidFill>
              <a:srgbClr val="ADDAF9">
                <a:alpha val="5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97" name="Rectangle 65"/>
            <p:cNvSpPr>
              <a:spLocks noChangeArrowheads="1"/>
            </p:cNvSpPr>
            <p:nvPr/>
          </p:nvSpPr>
          <p:spPr bwMode="auto">
            <a:xfrm>
              <a:off x="409" y="284"/>
              <a:ext cx="60" cy="60"/>
            </a:xfrm>
            <a:prstGeom prst="rect">
              <a:avLst/>
            </a:prstGeom>
            <a:solidFill>
              <a:srgbClr val="ADDAF9">
                <a:alpha val="5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98" name="Rectangle 66"/>
            <p:cNvSpPr>
              <a:spLocks noChangeArrowheads="1"/>
            </p:cNvSpPr>
            <p:nvPr/>
          </p:nvSpPr>
          <p:spPr bwMode="auto">
            <a:xfrm>
              <a:off x="402" y="397"/>
              <a:ext cx="52" cy="52"/>
            </a:xfrm>
            <a:prstGeom prst="rect">
              <a:avLst/>
            </a:prstGeom>
            <a:solidFill>
              <a:srgbClr val="ADDAF9">
                <a:alpha val="3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99" name="Rectangle 67"/>
            <p:cNvSpPr>
              <a:spLocks noChangeArrowheads="1"/>
            </p:cNvSpPr>
            <p:nvPr/>
          </p:nvSpPr>
          <p:spPr bwMode="auto">
            <a:xfrm>
              <a:off x="520" y="280"/>
              <a:ext cx="52" cy="52"/>
            </a:xfrm>
            <a:prstGeom prst="rect">
              <a:avLst/>
            </a:prstGeom>
            <a:solidFill>
              <a:srgbClr val="ADDAF9">
                <a:alpha val="3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00" name="Rectangle 68"/>
            <p:cNvSpPr>
              <a:spLocks noChangeArrowheads="1"/>
            </p:cNvSpPr>
            <p:nvPr/>
          </p:nvSpPr>
          <p:spPr bwMode="auto">
            <a:xfrm>
              <a:off x="628" y="171"/>
              <a:ext cx="52" cy="52"/>
            </a:xfrm>
            <a:prstGeom prst="rect">
              <a:avLst/>
            </a:prstGeom>
            <a:solidFill>
              <a:srgbClr val="ADDAF9">
                <a:alpha val="3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01" name="Rectangle 69"/>
            <p:cNvSpPr>
              <a:spLocks noChangeArrowheads="1"/>
            </p:cNvSpPr>
            <p:nvPr/>
          </p:nvSpPr>
          <p:spPr bwMode="auto">
            <a:xfrm>
              <a:off x="81" y="800"/>
              <a:ext cx="42" cy="41"/>
            </a:xfrm>
            <a:prstGeom prst="rect">
              <a:avLst/>
            </a:prstGeom>
            <a:solidFill>
              <a:srgbClr val="ADDAF9">
                <a:alpha val="29803"/>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02" name="Rectangle 70"/>
            <p:cNvSpPr>
              <a:spLocks noChangeArrowheads="1"/>
            </p:cNvSpPr>
            <p:nvPr/>
          </p:nvSpPr>
          <p:spPr bwMode="auto">
            <a:xfrm>
              <a:off x="273" y="613"/>
              <a:ext cx="42" cy="41"/>
            </a:xfrm>
            <a:prstGeom prst="rect">
              <a:avLst/>
            </a:prstGeom>
            <a:solidFill>
              <a:srgbClr val="ADDAF9">
                <a:alpha val="29803"/>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03" name="Rectangle 71"/>
            <p:cNvSpPr>
              <a:spLocks noChangeArrowheads="1"/>
            </p:cNvSpPr>
            <p:nvPr/>
          </p:nvSpPr>
          <p:spPr bwMode="auto">
            <a:xfrm>
              <a:off x="386" y="500"/>
              <a:ext cx="42" cy="42"/>
            </a:xfrm>
            <a:prstGeom prst="rect">
              <a:avLst/>
            </a:prstGeom>
            <a:solidFill>
              <a:srgbClr val="ADDAF9">
                <a:alpha val="29803"/>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04" name="Rectangle 72"/>
            <p:cNvSpPr>
              <a:spLocks noChangeArrowheads="1"/>
            </p:cNvSpPr>
            <p:nvPr/>
          </p:nvSpPr>
          <p:spPr bwMode="auto">
            <a:xfrm>
              <a:off x="506" y="381"/>
              <a:ext cx="43" cy="41"/>
            </a:xfrm>
            <a:prstGeom prst="rect">
              <a:avLst/>
            </a:prstGeom>
            <a:solidFill>
              <a:srgbClr val="ADDAF9">
                <a:alpha val="29803"/>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05" name="Rectangle 73"/>
            <p:cNvSpPr>
              <a:spLocks noChangeArrowheads="1"/>
            </p:cNvSpPr>
            <p:nvPr/>
          </p:nvSpPr>
          <p:spPr bwMode="auto">
            <a:xfrm>
              <a:off x="619" y="269"/>
              <a:ext cx="42" cy="42"/>
            </a:xfrm>
            <a:prstGeom prst="rect">
              <a:avLst/>
            </a:prstGeom>
            <a:solidFill>
              <a:srgbClr val="ADDAF9">
                <a:alpha val="29803"/>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06" name="Rectangle 74"/>
            <p:cNvSpPr>
              <a:spLocks noChangeArrowheads="1"/>
            </p:cNvSpPr>
            <p:nvPr/>
          </p:nvSpPr>
          <p:spPr bwMode="auto">
            <a:xfrm>
              <a:off x="723" y="167"/>
              <a:ext cx="43" cy="42"/>
            </a:xfrm>
            <a:prstGeom prst="rect">
              <a:avLst/>
            </a:prstGeom>
            <a:solidFill>
              <a:srgbClr val="ADDAF9">
                <a:alpha val="29803"/>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107" name="Rectangle 75"/>
            <p:cNvSpPr>
              <a:spLocks noChangeArrowheads="1"/>
            </p:cNvSpPr>
            <p:nvPr/>
          </p:nvSpPr>
          <p:spPr bwMode="auto">
            <a:xfrm>
              <a:off x="815" y="77"/>
              <a:ext cx="42" cy="42"/>
            </a:xfrm>
            <a:prstGeom prst="rect">
              <a:avLst/>
            </a:prstGeom>
            <a:solidFill>
              <a:srgbClr val="ADDAF9">
                <a:alpha val="29803"/>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grpSp>
      <p:sp>
        <p:nvSpPr>
          <p:cNvPr id="1029" name="Line 76"/>
          <p:cNvSpPr>
            <a:spLocks noChangeShapeType="1"/>
          </p:cNvSpPr>
          <p:nvPr/>
        </p:nvSpPr>
        <p:spPr bwMode="auto">
          <a:xfrm>
            <a:off x="815975" y="1077913"/>
            <a:ext cx="8328025" cy="0"/>
          </a:xfrm>
          <a:prstGeom prst="line">
            <a:avLst/>
          </a:prstGeom>
          <a:noFill/>
          <a:ln w="36000">
            <a:solidFill>
              <a:srgbClr val="CCDA51"/>
            </a:solidFill>
            <a:round/>
            <a:headEnd/>
            <a:tailEnd/>
          </a:ln>
          <a:effectLst/>
        </p:spPr>
        <p:txBody>
          <a:bodyPr lIns="82936" tIns="41469" rIns="82936" bIns="41469"/>
          <a:lstStyle/>
          <a:p>
            <a:pPr defTabSz="407484" hangingPunct="0">
              <a:lnSpc>
                <a:spcPct val="93000"/>
              </a:lnSpc>
              <a:buClr>
                <a:srgbClr val="000000"/>
              </a:buClr>
              <a:buSzPct val="100000"/>
              <a:buFont typeface="Times New Roman" pitchFamily="18" charset="0"/>
              <a:buNone/>
              <a:defRPr/>
            </a:pPr>
            <a:endParaRPr lang="fr-FR" sz="1300" dirty="0">
              <a:solidFill>
                <a:srgbClr val="FFFFFF"/>
              </a:solidFill>
              <a:latin typeface="+mn-lt"/>
              <a:ea typeface="+mn-ea"/>
            </a:endParaRPr>
          </a:p>
        </p:txBody>
      </p:sp>
      <p:grpSp>
        <p:nvGrpSpPr>
          <p:cNvPr id="1030" name="Group 77"/>
          <p:cNvGrpSpPr>
            <a:grpSpLocks/>
          </p:cNvGrpSpPr>
          <p:nvPr/>
        </p:nvGrpSpPr>
        <p:grpSpPr bwMode="auto">
          <a:xfrm>
            <a:off x="69850" y="68263"/>
            <a:ext cx="1163638" cy="1143000"/>
            <a:chOff x="49" y="47"/>
            <a:chExt cx="808" cy="794"/>
          </a:xfrm>
        </p:grpSpPr>
        <p:sp>
          <p:nvSpPr>
            <p:cNvPr id="1036" name="Rectangle 78"/>
            <p:cNvSpPr>
              <a:spLocks noChangeArrowheads="1"/>
            </p:cNvSpPr>
            <p:nvPr/>
          </p:nvSpPr>
          <p:spPr bwMode="auto">
            <a:xfrm>
              <a:off x="288" y="404"/>
              <a:ext cx="60" cy="57"/>
            </a:xfrm>
            <a:prstGeom prst="rect">
              <a:avLst/>
            </a:prstGeom>
            <a:solidFill>
              <a:srgbClr val="ADDAF9">
                <a:alpha val="5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37" name="Rectangle 79"/>
            <p:cNvSpPr>
              <a:spLocks noChangeArrowheads="1"/>
            </p:cNvSpPr>
            <p:nvPr/>
          </p:nvSpPr>
          <p:spPr bwMode="auto">
            <a:xfrm>
              <a:off x="284" y="513"/>
              <a:ext cx="51" cy="50"/>
            </a:xfrm>
            <a:prstGeom prst="rect">
              <a:avLst/>
            </a:prstGeom>
            <a:solidFill>
              <a:srgbClr val="ADDAF9">
                <a:alpha val="3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38" name="Rectangle 80"/>
            <p:cNvSpPr>
              <a:spLocks noChangeArrowheads="1"/>
            </p:cNvSpPr>
            <p:nvPr/>
          </p:nvSpPr>
          <p:spPr bwMode="auto">
            <a:xfrm>
              <a:off x="170" y="714"/>
              <a:ext cx="42" cy="41"/>
            </a:xfrm>
            <a:prstGeom prst="rect">
              <a:avLst/>
            </a:prstGeom>
            <a:solidFill>
              <a:srgbClr val="ADDAF9">
                <a:alpha val="29803"/>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39" name="Rectangle 81"/>
            <p:cNvSpPr>
              <a:spLocks noChangeArrowheads="1"/>
            </p:cNvSpPr>
            <p:nvPr/>
          </p:nvSpPr>
          <p:spPr bwMode="auto">
            <a:xfrm>
              <a:off x="49" y="47"/>
              <a:ext cx="106" cy="105"/>
            </a:xfrm>
            <a:prstGeom prst="rect">
              <a:avLst/>
            </a:prstGeom>
            <a:solidFill>
              <a:srgbClr val="ADDAF9"/>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40" name="Rectangle 82"/>
            <p:cNvSpPr>
              <a:spLocks noChangeArrowheads="1"/>
            </p:cNvSpPr>
            <p:nvPr/>
          </p:nvSpPr>
          <p:spPr bwMode="auto">
            <a:xfrm>
              <a:off x="176" y="172"/>
              <a:ext cx="88" cy="87"/>
            </a:xfrm>
            <a:prstGeom prst="rect">
              <a:avLst/>
            </a:prstGeom>
            <a:solidFill>
              <a:srgbClr val="ADDAF9"/>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41" name="Rectangle 83"/>
            <p:cNvSpPr>
              <a:spLocks noChangeArrowheads="1"/>
            </p:cNvSpPr>
            <p:nvPr/>
          </p:nvSpPr>
          <p:spPr bwMode="auto">
            <a:xfrm>
              <a:off x="176" y="407"/>
              <a:ext cx="69" cy="68"/>
            </a:xfrm>
            <a:prstGeom prst="rect">
              <a:avLst/>
            </a:prstGeom>
            <a:solidFill>
              <a:srgbClr val="ADDAF9">
                <a:alpha val="5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42" name="Rectangle 84"/>
            <p:cNvSpPr>
              <a:spLocks noChangeArrowheads="1"/>
            </p:cNvSpPr>
            <p:nvPr/>
          </p:nvSpPr>
          <p:spPr bwMode="auto">
            <a:xfrm>
              <a:off x="175" y="516"/>
              <a:ext cx="62" cy="62"/>
            </a:xfrm>
            <a:prstGeom prst="rect">
              <a:avLst/>
            </a:prstGeom>
            <a:solidFill>
              <a:srgbClr val="ADDAF9">
                <a:alpha val="5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43" name="Rectangle 85"/>
            <p:cNvSpPr>
              <a:spLocks noChangeArrowheads="1"/>
            </p:cNvSpPr>
            <p:nvPr/>
          </p:nvSpPr>
          <p:spPr bwMode="auto">
            <a:xfrm>
              <a:off x="175" y="622"/>
              <a:ext cx="52" cy="52"/>
            </a:xfrm>
            <a:prstGeom prst="rect">
              <a:avLst/>
            </a:prstGeom>
            <a:solidFill>
              <a:srgbClr val="ADDAF9">
                <a:alpha val="3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44" name="Rectangle 86"/>
            <p:cNvSpPr>
              <a:spLocks noChangeArrowheads="1"/>
            </p:cNvSpPr>
            <p:nvPr/>
          </p:nvSpPr>
          <p:spPr bwMode="auto">
            <a:xfrm>
              <a:off x="59" y="290"/>
              <a:ext cx="87" cy="87"/>
            </a:xfrm>
            <a:prstGeom prst="rect">
              <a:avLst/>
            </a:prstGeom>
            <a:solidFill>
              <a:srgbClr val="ADDAF9"/>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45" name="Rectangle 87"/>
            <p:cNvSpPr>
              <a:spLocks noChangeArrowheads="1"/>
            </p:cNvSpPr>
            <p:nvPr/>
          </p:nvSpPr>
          <p:spPr bwMode="auto">
            <a:xfrm>
              <a:off x="68" y="513"/>
              <a:ext cx="69" cy="68"/>
            </a:xfrm>
            <a:prstGeom prst="rect">
              <a:avLst/>
            </a:prstGeom>
            <a:solidFill>
              <a:srgbClr val="ADDAF9">
                <a:alpha val="5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46" name="Rectangle 88"/>
            <p:cNvSpPr>
              <a:spLocks noChangeArrowheads="1"/>
            </p:cNvSpPr>
            <p:nvPr/>
          </p:nvSpPr>
          <p:spPr bwMode="auto">
            <a:xfrm>
              <a:off x="72" y="619"/>
              <a:ext cx="60" cy="60"/>
            </a:xfrm>
            <a:prstGeom prst="rect">
              <a:avLst/>
            </a:prstGeom>
            <a:solidFill>
              <a:srgbClr val="ADDAF9">
                <a:alpha val="5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47" name="Rectangle 89"/>
            <p:cNvSpPr>
              <a:spLocks noChangeArrowheads="1"/>
            </p:cNvSpPr>
            <p:nvPr/>
          </p:nvSpPr>
          <p:spPr bwMode="auto">
            <a:xfrm>
              <a:off x="77" y="717"/>
              <a:ext cx="53" cy="51"/>
            </a:xfrm>
            <a:prstGeom prst="rect">
              <a:avLst/>
            </a:prstGeom>
            <a:solidFill>
              <a:srgbClr val="ADDAF9">
                <a:alpha val="3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48" name="Rectangle 90"/>
            <p:cNvSpPr>
              <a:spLocks noChangeArrowheads="1"/>
            </p:cNvSpPr>
            <p:nvPr/>
          </p:nvSpPr>
          <p:spPr bwMode="auto">
            <a:xfrm>
              <a:off x="63" y="405"/>
              <a:ext cx="77" cy="76"/>
            </a:xfrm>
            <a:prstGeom prst="rect">
              <a:avLst/>
            </a:prstGeom>
            <a:solidFill>
              <a:srgbClr val="ADDAF9">
                <a:alpha val="7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49" name="Rectangle 91"/>
            <p:cNvSpPr>
              <a:spLocks noChangeArrowheads="1"/>
            </p:cNvSpPr>
            <p:nvPr/>
          </p:nvSpPr>
          <p:spPr bwMode="auto">
            <a:xfrm>
              <a:off x="55" y="171"/>
              <a:ext cx="97" cy="96"/>
            </a:xfrm>
            <a:prstGeom prst="rect">
              <a:avLst/>
            </a:prstGeom>
            <a:solidFill>
              <a:srgbClr val="ADDAF9"/>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50" name="Rectangle 92"/>
            <p:cNvSpPr>
              <a:spLocks noChangeArrowheads="1"/>
            </p:cNvSpPr>
            <p:nvPr/>
          </p:nvSpPr>
          <p:spPr bwMode="auto">
            <a:xfrm rot="-5400000">
              <a:off x="292" y="56"/>
              <a:ext cx="87" cy="88"/>
            </a:xfrm>
            <a:prstGeom prst="rect">
              <a:avLst/>
            </a:prstGeom>
            <a:solidFill>
              <a:srgbClr val="ADDAF9"/>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51" name="Rectangle 93"/>
            <p:cNvSpPr>
              <a:spLocks noChangeArrowheads="1"/>
            </p:cNvSpPr>
            <p:nvPr/>
          </p:nvSpPr>
          <p:spPr bwMode="auto">
            <a:xfrm rot="-5400000">
              <a:off x="519" y="68"/>
              <a:ext cx="69" cy="69"/>
            </a:xfrm>
            <a:prstGeom prst="rect">
              <a:avLst/>
            </a:prstGeom>
            <a:solidFill>
              <a:srgbClr val="ADDAF9">
                <a:alpha val="5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52" name="Rectangle 94"/>
            <p:cNvSpPr>
              <a:spLocks noChangeArrowheads="1"/>
            </p:cNvSpPr>
            <p:nvPr/>
          </p:nvSpPr>
          <p:spPr bwMode="auto">
            <a:xfrm rot="-5400000">
              <a:off x="624" y="72"/>
              <a:ext cx="60" cy="60"/>
            </a:xfrm>
            <a:prstGeom prst="rect">
              <a:avLst/>
            </a:prstGeom>
            <a:solidFill>
              <a:srgbClr val="ADDAF9">
                <a:alpha val="5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53" name="Rectangle 95"/>
            <p:cNvSpPr>
              <a:spLocks noChangeArrowheads="1"/>
            </p:cNvSpPr>
            <p:nvPr/>
          </p:nvSpPr>
          <p:spPr bwMode="auto">
            <a:xfrm rot="-5400000">
              <a:off x="723" y="75"/>
              <a:ext cx="52" cy="53"/>
            </a:xfrm>
            <a:prstGeom prst="rect">
              <a:avLst/>
            </a:prstGeom>
            <a:solidFill>
              <a:srgbClr val="ADDAF9">
                <a:alpha val="3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54" name="Rectangle 96"/>
            <p:cNvSpPr>
              <a:spLocks noChangeArrowheads="1"/>
            </p:cNvSpPr>
            <p:nvPr/>
          </p:nvSpPr>
          <p:spPr bwMode="auto">
            <a:xfrm rot="-5400000">
              <a:off x="409" y="63"/>
              <a:ext cx="76" cy="77"/>
            </a:xfrm>
            <a:prstGeom prst="rect">
              <a:avLst/>
            </a:prstGeom>
            <a:solidFill>
              <a:srgbClr val="ADDAF9">
                <a:alpha val="7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55" name="Rectangle 97"/>
            <p:cNvSpPr>
              <a:spLocks noChangeArrowheads="1"/>
            </p:cNvSpPr>
            <p:nvPr/>
          </p:nvSpPr>
          <p:spPr bwMode="auto">
            <a:xfrm rot="-5400000">
              <a:off x="173" y="52"/>
              <a:ext cx="96" cy="97"/>
            </a:xfrm>
            <a:prstGeom prst="rect">
              <a:avLst/>
            </a:prstGeom>
            <a:solidFill>
              <a:srgbClr val="ADDAF9"/>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56" name="Rectangle 98"/>
            <p:cNvSpPr>
              <a:spLocks noChangeArrowheads="1"/>
            </p:cNvSpPr>
            <p:nvPr/>
          </p:nvSpPr>
          <p:spPr bwMode="auto">
            <a:xfrm>
              <a:off x="296" y="173"/>
              <a:ext cx="78" cy="78"/>
            </a:xfrm>
            <a:prstGeom prst="rect">
              <a:avLst/>
            </a:prstGeom>
            <a:solidFill>
              <a:srgbClr val="ADDAF9">
                <a:alpha val="7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57" name="Rectangle 99"/>
            <p:cNvSpPr>
              <a:spLocks noChangeArrowheads="1"/>
            </p:cNvSpPr>
            <p:nvPr/>
          </p:nvSpPr>
          <p:spPr bwMode="auto">
            <a:xfrm>
              <a:off x="176" y="293"/>
              <a:ext cx="78" cy="78"/>
            </a:xfrm>
            <a:prstGeom prst="rect">
              <a:avLst/>
            </a:prstGeom>
            <a:solidFill>
              <a:srgbClr val="ADDAF9">
                <a:alpha val="7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58" name="Rectangle 100"/>
            <p:cNvSpPr>
              <a:spLocks noChangeArrowheads="1"/>
            </p:cNvSpPr>
            <p:nvPr/>
          </p:nvSpPr>
          <p:spPr bwMode="auto">
            <a:xfrm>
              <a:off x="294" y="290"/>
              <a:ext cx="69" cy="69"/>
            </a:xfrm>
            <a:prstGeom prst="rect">
              <a:avLst/>
            </a:prstGeom>
            <a:solidFill>
              <a:srgbClr val="ADDAF9">
                <a:alpha val="5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59" name="Rectangle 101"/>
            <p:cNvSpPr>
              <a:spLocks noChangeArrowheads="1"/>
            </p:cNvSpPr>
            <p:nvPr/>
          </p:nvSpPr>
          <p:spPr bwMode="auto">
            <a:xfrm>
              <a:off x="412" y="172"/>
              <a:ext cx="69" cy="69"/>
            </a:xfrm>
            <a:prstGeom prst="rect">
              <a:avLst/>
            </a:prstGeom>
            <a:solidFill>
              <a:srgbClr val="ADDAF9">
                <a:alpha val="5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60" name="Rectangle 102"/>
            <p:cNvSpPr>
              <a:spLocks noChangeArrowheads="1"/>
            </p:cNvSpPr>
            <p:nvPr/>
          </p:nvSpPr>
          <p:spPr bwMode="auto">
            <a:xfrm>
              <a:off x="521" y="172"/>
              <a:ext cx="62" cy="62"/>
            </a:xfrm>
            <a:prstGeom prst="rect">
              <a:avLst/>
            </a:prstGeom>
            <a:solidFill>
              <a:srgbClr val="ADDAF9">
                <a:alpha val="5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61" name="Rectangle 103"/>
            <p:cNvSpPr>
              <a:spLocks noChangeArrowheads="1"/>
            </p:cNvSpPr>
            <p:nvPr/>
          </p:nvSpPr>
          <p:spPr bwMode="auto">
            <a:xfrm>
              <a:off x="409" y="285"/>
              <a:ext cx="60" cy="60"/>
            </a:xfrm>
            <a:prstGeom prst="rect">
              <a:avLst/>
            </a:prstGeom>
            <a:solidFill>
              <a:srgbClr val="ADDAF9">
                <a:alpha val="50195"/>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62" name="Rectangle 104"/>
            <p:cNvSpPr>
              <a:spLocks noChangeArrowheads="1"/>
            </p:cNvSpPr>
            <p:nvPr/>
          </p:nvSpPr>
          <p:spPr bwMode="auto">
            <a:xfrm>
              <a:off x="402" y="398"/>
              <a:ext cx="52" cy="52"/>
            </a:xfrm>
            <a:prstGeom prst="rect">
              <a:avLst/>
            </a:prstGeom>
            <a:solidFill>
              <a:srgbClr val="ADDAF9">
                <a:alpha val="3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63" name="Rectangle 105"/>
            <p:cNvSpPr>
              <a:spLocks noChangeArrowheads="1"/>
            </p:cNvSpPr>
            <p:nvPr/>
          </p:nvSpPr>
          <p:spPr bwMode="auto">
            <a:xfrm>
              <a:off x="520" y="280"/>
              <a:ext cx="52" cy="52"/>
            </a:xfrm>
            <a:prstGeom prst="rect">
              <a:avLst/>
            </a:prstGeom>
            <a:solidFill>
              <a:srgbClr val="ADDAF9">
                <a:alpha val="3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64" name="Rectangle 106"/>
            <p:cNvSpPr>
              <a:spLocks noChangeArrowheads="1"/>
            </p:cNvSpPr>
            <p:nvPr/>
          </p:nvSpPr>
          <p:spPr bwMode="auto">
            <a:xfrm>
              <a:off x="628" y="171"/>
              <a:ext cx="52" cy="52"/>
            </a:xfrm>
            <a:prstGeom prst="rect">
              <a:avLst/>
            </a:prstGeom>
            <a:solidFill>
              <a:srgbClr val="ADDAF9">
                <a:alpha val="39999"/>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65" name="Rectangle 107"/>
            <p:cNvSpPr>
              <a:spLocks noChangeArrowheads="1"/>
            </p:cNvSpPr>
            <p:nvPr/>
          </p:nvSpPr>
          <p:spPr bwMode="auto">
            <a:xfrm>
              <a:off x="81" y="800"/>
              <a:ext cx="42" cy="41"/>
            </a:xfrm>
            <a:prstGeom prst="rect">
              <a:avLst/>
            </a:prstGeom>
            <a:solidFill>
              <a:srgbClr val="ADDAF9">
                <a:alpha val="29803"/>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66" name="Rectangle 108"/>
            <p:cNvSpPr>
              <a:spLocks noChangeArrowheads="1"/>
            </p:cNvSpPr>
            <p:nvPr/>
          </p:nvSpPr>
          <p:spPr bwMode="auto">
            <a:xfrm>
              <a:off x="273" y="613"/>
              <a:ext cx="42" cy="41"/>
            </a:xfrm>
            <a:prstGeom prst="rect">
              <a:avLst/>
            </a:prstGeom>
            <a:solidFill>
              <a:srgbClr val="ADDAF9">
                <a:alpha val="29803"/>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67" name="Rectangle 109"/>
            <p:cNvSpPr>
              <a:spLocks noChangeArrowheads="1"/>
            </p:cNvSpPr>
            <p:nvPr/>
          </p:nvSpPr>
          <p:spPr bwMode="auto">
            <a:xfrm>
              <a:off x="386" y="501"/>
              <a:ext cx="42" cy="42"/>
            </a:xfrm>
            <a:prstGeom prst="rect">
              <a:avLst/>
            </a:prstGeom>
            <a:solidFill>
              <a:srgbClr val="ADDAF9">
                <a:alpha val="29803"/>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68" name="Rectangle 110"/>
            <p:cNvSpPr>
              <a:spLocks noChangeArrowheads="1"/>
            </p:cNvSpPr>
            <p:nvPr/>
          </p:nvSpPr>
          <p:spPr bwMode="auto">
            <a:xfrm>
              <a:off x="506" y="381"/>
              <a:ext cx="43" cy="41"/>
            </a:xfrm>
            <a:prstGeom prst="rect">
              <a:avLst/>
            </a:prstGeom>
            <a:solidFill>
              <a:srgbClr val="ADDAF9">
                <a:alpha val="29803"/>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69" name="Rectangle 111"/>
            <p:cNvSpPr>
              <a:spLocks noChangeArrowheads="1"/>
            </p:cNvSpPr>
            <p:nvPr/>
          </p:nvSpPr>
          <p:spPr bwMode="auto">
            <a:xfrm>
              <a:off x="619" y="269"/>
              <a:ext cx="42" cy="42"/>
            </a:xfrm>
            <a:prstGeom prst="rect">
              <a:avLst/>
            </a:prstGeom>
            <a:solidFill>
              <a:srgbClr val="ADDAF9">
                <a:alpha val="29803"/>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70" name="Rectangle 112"/>
            <p:cNvSpPr>
              <a:spLocks noChangeArrowheads="1"/>
            </p:cNvSpPr>
            <p:nvPr/>
          </p:nvSpPr>
          <p:spPr bwMode="auto">
            <a:xfrm>
              <a:off x="723" y="168"/>
              <a:ext cx="43" cy="42"/>
            </a:xfrm>
            <a:prstGeom prst="rect">
              <a:avLst/>
            </a:prstGeom>
            <a:solidFill>
              <a:srgbClr val="ADDAF9">
                <a:alpha val="29803"/>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sp>
          <p:nvSpPr>
            <p:cNvPr id="1071" name="Rectangle 113"/>
            <p:cNvSpPr>
              <a:spLocks noChangeArrowheads="1"/>
            </p:cNvSpPr>
            <p:nvPr/>
          </p:nvSpPr>
          <p:spPr bwMode="auto">
            <a:xfrm>
              <a:off x="815" y="77"/>
              <a:ext cx="42" cy="42"/>
            </a:xfrm>
            <a:prstGeom prst="rect">
              <a:avLst/>
            </a:prstGeom>
            <a:solidFill>
              <a:srgbClr val="ADDAF9">
                <a:alpha val="29803"/>
              </a:srgbClr>
            </a:solidFill>
            <a:ln>
              <a:noFill/>
            </a:ln>
            <a:effectLst/>
          </p:spPr>
          <p:txBody>
            <a:bodyPr wrap="none" anchor="ctr"/>
            <a:lstStyle/>
            <a:p>
              <a:pPr defTabSz="407484" hangingPunct="0">
                <a:lnSpc>
                  <a:spcPct val="93000"/>
                </a:lnSpc>
                <a:buClr>
                  <a:srgbClr val="000000"/>
                </a:buClr>
                <a:buSzPct val="100000"/>
                <a:buFont typeface="Times New Roman" pitchFamily="18" charset="0"/>
                <a:buNone/>
                <a:defRPr/>
              </a:pPr>
              <a:endParaRPr lang="fr-FR" altLang="fr-FR" sz="1300" dirty="0">
                <a:solidFill>
                  <a:srgbClr val="FFFFFF"/>
                </a:solidFill>
                <a:latin typeface="+mn-lt"/>
                <a:ea typeface="+mn-ea"/>
              </a:endParaRPr>
            </a:p>
          </p:txBody>
        </p:sp>
      </p:grpSp>
      <p:sp>
        <p:nvSpPr>
          <p:cNvPr id="1138" name="Rectangle 114"/>
          <p:cNvSpPr>
            <a:spLocks noGrp="1" noChangeArrowheads="1"/>
          </p:cNvSpPr>
          <p:nvPr>
            <p:ph type="dt"/>
          </p:nvPr>
        </p:nvSpPr>
        <p:spPr bwMode="auto">
          <a:xfrm>
            <a:off x="457200" y="6246813"/>
            <a:ext cx="2122488" cy="466725"/>
          </a:xfrm>
          <a:prstGeom prst="rect">
            <a:avLst/>
          </a:prstGeom>
          <a:noFill/>
          <a:ln>
            <a:noFill/>
          </a:ln>
          <a:effectLst/>
        </p:spPr>
        <p:txBody>
          <a:bodyPr vert="horz" wrap="square" lIns="0" tIns="0" rIns="0" bIns="0" numCol="1" anchor="t" anchorCtr="0" compatLnSpc="1">
            <a:prstTxWarp prst="textNoShape">
              <a:avLst/>
            </a:prstTxWarp>
          </a:bodyPr>
          <a:lstStyle>
            <a:lvl1pPr hangingPunct="0">
              <a:lnSpc>
                <a:spcPct val="93000"/>
              </a:lnSpc>
              <a:buSzPct val="100000"/>
              <a:defRPr sz="1300">
                <a:solidFill>
                  <a:srgbClr val="000000"/>
                </a:solidFill>
              </a:defRPr>
            </a:lvl1pPr>
          </a:lstStyle>
          <a:p>
            <a:pPr>
              <a:defRPr/>
            </a:pPr>
            <a:endParaRPr lang="fr-FR" altLang="fr-FR"/>
          </a:p>
        </p:txBody>
      </p:sp>
      <p:sp>
        <p:nvSpPr>
          <p:cNvPr id="1139" name="Rectangle 115"/>
          <p:cNvSpPr>
            <a:spLocks noGrp="1" noChangeArrowheads="1"/>
          </p:cNvSpPr>
          <p:nvPr>
            <p:ph type="ftr"/>
          </p:nvPr>
        </p:nvSpPr>
        <p:spPr bwMode="auto">
          <a:xfrm>
            <a:off x="3127375" y="6246813"/>
            <a:ext cx="2894013" cy="466725"/>
          </a:xfrm>
          <a:prstGeom prst="rect">
            <a:avLst/>
          </a:prstGeom>
          <a:noFill/>
          <a:ln>
            <a:noFill/>
          </a:ln>
          <a:effectLst/>
        </p:spPr>
        <p:txBody>
          <a:bodyPr vert="horz" wrap="square" lIns="0" tIns="0" rIns="0" bIns="0" numCol="1" anchor="t" anchorCtr="0" compatLnSpc="1">
            <a:prstTxWarp prst="textNoShape">
              <a:avLst/>
            </a:prstTxWarp>
          </a:bodyPr>
          <a:lstStyle>
            <a:lvl1pPr hangingPunct="0">
              <a:lnSpc>
                <a:spcPct val="93000"/>
              </a:lnSpc>
              <a:buSzPct val="100000"/>
              <a:defRPr sz="1300">
                <a:solidFill>
                  <a:srgbClr val="000000"/>
                </a:solidFill>
              </a:defRPr>
            </a:lvl1pPr>
          </a:lstStyle>
          <a:p>
            <a:pPr>
              <a:defRPr/>
            </a:pPr>
            <a:endParaRPr lang="fr-FR" altLang="fr-FR"/>
          </a:p>
        </p:txBody>
      </p:sp>
      <p:sp>
        <p:nvSpPr>
          <p:cNvPr id="1140" name="Rectangle 116"/>
          <p:cNvSpPr>
            <a:spLocks noGrp="1" noChangeArrowheads="1"/>
          </p:cNvSpPr>
          <p:nvPr>
            <p:ph type="sldNum"/>
          </p:nvPr>
        </p:nvSpPr>
        <p:spPr bwMode="auto">
          <a:xfrm>
            <a:off x="6556375" y="6246813"/>
            <a:ext cx="2124075" cy="466725"/>
          </a:xfrm>
          <a:prstGeom prst="rect">
            <a:avLst/>
          </a:prstGeom>
          <a:noFill/>
          <a:ln>
            <a:noFill/>
          </a:ln>
          <a:effectLst/>
        </p:spPr>
        <p:txBody>
          <a:bodyPr vert="horz" wrap="square" lIns="0" tIns="0" rIns="0" bIns="0" numCol="1" anchor="t" anchorCtr="0" compatLnSpc="1">
            <a:prstTxWarp prst="textNoShape">
              <a:avLst/>
            </a:prstTxWarp>
          </a:bodyPr>
          <a:lstStyle>
            <a:lvl1pPr hangingPunct="0">
              <a:lnSpc>
                <a:spcPct val="93000"/>
              </a:lnSpc>
              <a:buSzPct val="100000"/>
              <a:defRPr sz="1300">
                <a:solidFill>
                  <a:srgbClr val="000000"/>
                </a:solidFill>
              </a:defRPr>
            </a:lvl1pPr>
          </a:lstStyle>
          <a:p>
            <a:fld id="{F833D4D9-D17E-4A3D-8EE6-F6C08FF2A898}" type="slidenum">
              <a:rPr lang="fr-FR" altLang="fr-FR"/>
              <a:pPr/>
              <a:t>‹N°›</a:t>
            </a:fld>
            <a:endParaRPr lang="fr-FR" altLang="fr-FR"/>
          </a:p>
        </p:txBody>
      </p:sp>
      <p:sp>
        <p:nvSpPr>
          <p:cNvPr id="1034" name="Rectangle 117"/>
          <p:cNvSpPr>
            <a:spLocks noGrp="1" noChangeArrowheads="1"/>
          </p:cNvSpPr>
          <p:nvPr>
            <p:ph type="title"/>
          </p:nvPr>
        </p:nvSpPr>
        <p:spPr bwMode="auto">
          <a:xfrm>
            <a:off x="457200" y="273050"/>
            <a:ext cx="8221663"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fr-FR"/>
              <a:t>Cliquez pour éditer le format du texte-titre</a:t>
            </a:r>
          </a:p>
        </p:txBody>
      </p:sp>
      <p:sp>
        <p:nvSpPr>
          <p:cNvPr id="1035" name="Rectangle 118"/>
          <p:cNvSpPr>
            <a:spLocks noGrp="1" noChangeArrowheads="1"/>
          </p:cNvSpPr>
          <p:nvPr>
            <p:ph type="body" idx="1"/>
          </p:nvPr>
        </p:nvSpPr>
        <p:spPr bwMode="auto">
          <a:xfrm>
            <a:off x="457200" y="1604963"/>
            <a:ext cx="8221663" cy="397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19265" rIns="0" bIns="0" numCol="1" anchor="t" anchorCtr="0" compatLnSpc="1">
            <a:prstTxWarp prst="textNoShape">
              <a:avLst/>
            </a:prstTxWarp>
          </a:bodyPr>
          <a:lstStyle/>
          <a:p>
            <a:pPr lvl="0"/>
            <a:r>
              <a:rPr lang="en-GB" altLang="fr-FR"/>
              <a:t>Cliquez pour éditer le format du plan de texte</a:t>
            </a:r>
          </a:p>
          <a:p>
            <a:pPr lvl="1"/>
            <a:r>
              <a:rPr lang="en-GB" altLang="fr-FR"/>
              <a:t>Second niveau de plan</a:t>
            </a:r>
          </a:p>
          <a:p>
            <a:pPr lvl="2"/>
            <a:r>
              <a:rPr lang="en-GB" altLang="fr-FR"/>
              <a:t>Troisième niveau de plan</a:t>
            </a:r>
          </a:p>
          <a:p>
            <a:pPr lvl="3"/>
            <a:r>
              <a:rPr lang="en-GB" altLang="fr-FR"/>
              <a:t>Quatrième niveau de plan</a:t>
            </a:r>
          </a:p>
          <a:p>
            <a:pPr lvl="4"/>
            <a:r>
              <a:rPr lang="en-GB" altLang="fr-FR"/>
              <a:t>Cinquième niveau de plan</a:t>
            </a:r>
          </a:p>
          <a:p>
            <a:pPr lvl="4"/>
            <a:r>
              <a:rPr lang="en-GB" altLang="fr-FR"/>
              <a:t>Sixième niveau de plan</a:t>
            </a:r>
          </a:p>
          <a:p>
            <a:pPr lvl="4"/>
            <a:r>
              <a:rPr lang="en-GB" altLang="fr-FR"/>
              <a:t>Septième niveau de plan</a:t>
            </a:r>
          </a:p>
          <a:p>
            <a:pPr lvl="4"/>
            <a:r>
              <a:rPr lang="en-GB" altLang="fr-FR"/>
              <a:t>Huitième niveau de plan</a:t>
            </a:r>
          </a:p>
          <a:p>
            <a:pPr lvl="4"/>
            <a:r>
              <a:rPr lang="en-GB" altLang="fr-FR"/>
              <a:t>Neuvième niveau de plan</a:t>
            </a:r>
          </a:p>
        </p:txBody>
      </p:sp>
    </p:spTree>
  </p:cSld>
  <p:clrMap bg1="lt1" tx1="dk1" bg2="lt2" tx2="dk2" accent1="accent1" accent2="accent2" accent3="accent3" accent4="accent4" accent5="accent5" accent6="accent6" hlink="hlink" folHlink="folHlink"/>
  <p:sldLayoutIdLst>
    <p:sldLayoutId id="2147483721" r:id="rId1"/>
  </p:sldLayoutIdLst>
  <p:txStyles>
    <p:titleStyle>
      <a:lvl1pPr algn="ctr" defTabSz="406400" rtl="0" eaLnBrk="0" fontAlgn="base" hangingPunct="0">
        <a:lnSpc>
          <a:spcPct val="93000"/>
        </a:lnSpc>
        <a:spcBef>
          <a:spcPct val="0"/>
        </a:spcBef>
        <a:spcAft>
          <a:spcPct val="0"/>
        </a:spcAft>
        <a:buClr>
          <a:srgbClr val="000000"/>
        </a:buClr>
        <a:buSzPct val="100000"/>
        <a:buFont typeface="Times New Roman" pitchFamily="18" charset="0"/>
        <a:defRPr sz="2200">
          <a:solidFill>
            <a:srgbClr val="000000"/>
          </a:solidFill>
          <a:latin typeface="+mj-lt"/>
          <a:ea typeface="+mj-ea"/>
          <a:cs typeface="+mj-cs"/>
        </a:defRPr>
      </a:lvl1pPr>
      <a:lvl2pPr algn="ctr" defTabSz="406400" rtl="0" eaLnBrk="0" fontAlgn="base" hangingPunct="0">
        <a:lnSpc>
          <a:spcPct val="93000"/>
        </a:lnSpc>
        <a:spcBef>
          <a:spcPct val="0"/>
        </a:spcBef>
        <a:spcAft>
          <a:spcPct val="0"/>
        </a:spcAft>
        <a:buClr>
          <a:srgbClr val="000000"/>
        </a:buClr>
        <a:buSzPct val="100000"/>
        <a:buFont typeface="Times New Roman" pitchFamily="18" charset="0"/>
        <a:defRPr sz="2200">
          <a:solidFill>
            <a:srgbClr val="000000"/>
          </a:solidFill>
          <a:latin typeface="Arial" pitchFamily="34" charset="0"/>
          <a:ea typeface="Microsoft YaHei" pitchFamily="34" charset="-122"/>
        </a:defRPr>
      </a:lvl2pPr>
      <a:lvl3pPr algn="ctr" defTabSz="406400" rtl="0" eaLnBrk="0" fontAlgn="base" hangingPunct="0">
        <a:lnSpc>
          <a:spcPct val="93000"/>
        </a:lnSpc>
        <a:spcBef>
          <a:spcPct val="0"/>
        </a:spcBef>
        <a:spcAft>
          <a:spcPct val="0"/>
        </a:spcAft>
        <a:buClr>
          <a:srgbClr val="000000"/>
        </a:buClr>
        <a:buSzPct val="100000"/>
        <a:buFont typeface="Times New Roman" pitchFamily="18" charset="0"/>
        <a:defRPr sz="2200">
          <a:solidFill>
            <a:srgbClr val="000000"/>
          </a:solidFill>
          <a:latin typeface="Arial" pitchFamily="34" charset="0"/>
          <a:ea typeface="Microsoft YaHei" pitchFamily="34" charset="-122"/>
        </a:defRPr>
      </a:lvl3pPr>
      <a:lvl4pPr algn="ctr" defTabSz="406400" rtl="0" eaLnBrk="0" fontAlgn="base" hangingPunct="0">
        <a:lnSpc>
          <a:spcPct val="93000"/>
        </a:lnSpc>
        <a:spcBef>
          <a:spcPct val="0"/>
        </a:spcBef>
        <a:spcAft>
          <a:spcPct val="0"/>
        </a:spcAft>
        <a:buClr>
          <a:srgbClr val="000000"/>
        </a:buClr>
        <a:buSzPct val="100000"/>
        <a:buFont typeface="Times New Roman" pitchFamily="18" charset="0"/>
        <a:defRPr sz="2200">
          <a:solidFill>
            <a:srgbClr val="000000"/>
          </a:solidFill>
          <a:latin typeface="Arial" pitchFamily="34" charset="0"/>
          <a:ea typeface="Microsoft YaHei" pitchFamily="34" charset="-122"/>
        </a:defRPr>
      </a:lvl4pPr>
      <a:lvl5pPr algn="ctr" defTabSz="406400" rtl="0" eaLnBrk="0" fontAlgn="base" hangingPunct="0">
        <a:lnSpc>
          <a:spcPct val="93000"/>
        </a:lnSpc>
        <a:spcBef>
          <a:spcPct val="0"/>
        </a:spcBef>
        <a:spcAft>
          <a:spcPct val="0"/>
        </a:spcAft>
        <a:buClr>
          <a:srgbClr val="000000"/>
        </a:buClr>
        <a:buSzPct val="100000"/>
        <a:buFont typeface="Times New Roman" pitchFamily="18" charset="0"/>
        <a:defRPr sz="2200">
          <a:solidFill>
            <a:srgbClr val="000000"/>
          </a:solidFill>
          <a:latin typeface="Arial" pitchFamily="34" charset="0"/>
          <a:ea typeface="Microsoft YaHei" pitchFamily="34" charset="-122"/>
        </a:defRPr>
      </a:lvl5pPr>
      <a:lvl6pPr marL="2280758" indent="-207341" algn="ctr" defTabSz="407484" rtl="0" fontAlgn="base" hangingPunct="0">
        <a:lnSpc>
          <a:spcPct val="93000"/>
        </a:lnSpc>
        <a:spcBef>
          <a:spcPct val="0"/>
        </a:spcBef>
        <a:spcAft>
          <a:spcPct val="0"/>
        </a:spcAft>
        <a:buClr>
          <a:srgbClr val="000000"/>
        </a:buClr>
        <a:buSzPct val="100000"/>
        <a:buFont typeface="Times New Roman" pitchFamily="18" charset="0"/>
        <a:defRPr sz="2200">
          <a:solidFill>
            <a:srgbClr val="000000"/>
          </a:solidFill>
          <a:latin typeface="Arial" pitchFamily="34" charset="0"/>
          <a:ea typeface="Microsoft YaHei" pitchFamily="34" charset="-122"/>
        </a:defRPr>
      </a:lvl6pPr>
      <a:lvl7pPr marL="2695440" indent="-207341" algn="ctr" defTabSz="407484" rtl="0" fontAlgn="base" hangingPunct="0">
        <a:lnSpc>
          <a:spcPct val="93000"/>
        </a:lnSpc>
        <a:spcBef>
          <a:spcPct val="0"/>
        </a:spcBef>
        <a:spcAft>
          <a:spcPct val="0"/>
        </a:spcAft>
        <a:buClr>
          <a:srgbClr val="000000"/>
        </a:buClr>
        <a:buSzPct val="100000"/>
        <a:buFont typeface="Times New Roman" pitchFamily="18" charset="0"/>
        <a:defRPr sz="2200">
          <a:solidFill>
            <a:srgbClr val="000000"/>
          </a:solidFill>
          <a:latin typeface="Arial" pitchFamily="34" charset="0"/>
          <a:ea typeface="Microsoft YaHei" pitchFamily="34" charset="-122"/>
        </a:defRPr>
      </a:lvl7pPr>
      <a:lvl8pPr marL="3110124" indent="-207341" algn="ctr" defTabSz="407484" rtl="0" fontAlgn="base" hangingPunct="0">
        <a:lnSpc>
          <a:spcPct val="93000"/>
        </a:lnSpc>
        <a:spcBef>
          <a:spcPct val="0"/>
        </a:spcBef>
        <a:spcAft>
          <a:spcPct val="0"/>
        </a:spcAft>
        <a:buClr>
          <a:srgbClr val="000000"/>
        </a:buClr>
        <a:buSzPct val="100000"/>
        <a:buFont typeface="Times New Roman" pitchFamily="18" charset="0"/>
        <a:defRPr sz="2200">
          <a:solidFill>
            <a:srgbClr val="000000"/>
          </a:solidFill>
          <a:latin typeface="Arial" pitchFamily="34" charset="0"/>
          <a:ea typeface="Microsoft YaHei" pitchFamily="34" charset="-122"/>
        </a:defRPr>
      </a:lvl8pPr>
      <a:lvl9pPr marL="3524806" indent="-207341" algn="ctr" defTabSz="407484" rtl="0" fontAlgn="base" hangingPunct="0">
        <a:lnSpc>
          <a:spcPct val="93000"/>
        </a:lnSpc>
        <a:spcBef>
          <a:spcPct val="0"/>
        </a:spcBef>
        <a:spcAft>
          <a:spcPct val="0"/>
        </a:spcAft>
        <a:buClr>
          <a:srgbClr val="000000"/>
        </a:buClr>
        <a:buSzPct val="100000"/>
        <a:buFont typeface="Times New Roman" pitchFamily="18" charset="0"/>
        <a:defRPr sz="2200">
          <a:solidFill>
            <a:srgbClr val="000000"/>
          </a:solidFill>
          <a:latin typeface="Arial" pitchFamily="34" charset="0"/>
          <a:ea typeface="Microsoft YaHei" pitchFamily="34" charset="-122"/>
        </a:defRPr>
      </a:lvl9pPr>
    </p:titleStyle>
    <p:bodyStyle>
      <a:lvl1pPr marL="309563" indent="-309563" algn="l" defTabSz="406400" rtl="0" eaLnBrk="0" fontAlgn="base" hangingPunct="0">
        <a:lnSpc>
          <a:spcPct val="93000"/>
        </a:lnSpc>
        <a:spcBef>
          <a:spcPct val="0"/>
        </a:spcBef>
        <a:spcAft>
          <a:spcPts val="1288"/>
        </a:spcAft>
        <a:buClr>
          <a:srgbClr val="000000"/>
        </a:buClr>
        <a:buSzPct val="100000"/>
        <a:buFont typeface="Times New Roman" panose="02020603050405020304" pitchFamily="18" charset="0"/>
        <a:defRPr sz="2200">
          <a:solidFill>
            <a:srgbClr val="000000"/>
          </a:solidFill>
          <a:latin typeface="+mn-lt"/>
          <a:ea typeface="+mn-ea"/>
          <a:cs typeface="+mn-cs"/>
        </a:defRPr>
      </a:lvl1pPr>
      <a:lvl2pPr marL="673100" indent="-258763" algn="l" defTabSz="406400" rtl="0" eaLnBrk="0" fontAlgn="base" hangingPunct="0">
        <a:lnSpc>
          <a:spcPct val="93000"/>
        </a:lnSpc>
        <a:spcBef>
          <a:spcPct val="0"/>
        </a:spcBef>
        <a:spcAft>
          <a:spcPts val="1038"/>
        </a:spcAft>
        <a:buClr>
          <a:srgbClr val="000000"/>
        </a:buClr>
        <a:buSzPct val="100000"/>
        <a:buFont typeface="Times New Roman" panose="02020603050405020304" pitchFamily="18" charset="0"/>
        <a:defRPr sz="2500">
          <a:solidFill>
            <a:srgbClr val="000000"/>
          </a:solidFill>
          <a:latin typeface="+mn-lt"/>
          <a:ea typeface="+mn-ea"/>
        </a:defRPr>
      </a:lvl2pPr>
      <a:lvl3pPr marL="1036638" indent="-206375" algn="l" defTabSz="406400" rtl="0" eaLnBrk="0" fontAlgn="base" hangingPunct="0">
        <a:lnSpc>
          <a:spcPct val="93000"/>
        </a:lnSpc>
        <a:spcBef>
          <a:spcPct val="0"/>
        </a:spcBef>
        <a:spcAft>
          <a:spcPts val="775"/>
        </a:spcAft>
        <a:buClr>
          <a:srgbClr val="000000"/>
        </a:buClr>
        <a:buSzPct val="100000"/>
        <a:buFont typeface="Times New Roman" panose="02020603050405020304" pitchFamily="18" charset="0"/>
        <a:defRPr sz="2200">
          <a:solidFill>
            <a:srgbClr val="000000"/>
          </a:solidFill>
          <a:latin typeface="+mn-lt"/>
          <a:ea typeface="+mn-ea"/>
        </a:defRPr>
      </a:lvl3pPr>
      <a:lvl4pPr marL="1450975" indent="-206375" algn="l" defTabSz="406400" rtl="0" eaLnBrk="0" fontAlgn="base" hangingPunct="0">
        <a:lnSpc>
          <a:spcPct val="93000"/>
        </a:lnSpc>
        <a:spcBef>
          <a:spcPct val="0"/>
        </a:spcBef>
        <a:spcAft>
          <a:spcPts val="525"/>
        </a:spcAft>
        <a:buClr>
          <a:srgbClr val="000000"/>
        </a:buClr>
        <a:buSzPct val="100000"/>
        <a:buFont typeface="Times New Roman" panose="02020603050405020304" pitchFamily="18" charset="0"/>
        <a:defRPr>
          <a:solidFill>
            <a:srgbClr val="000000"/>
          </a:solidFill>
          <a:latin typeface="+mn-lt"/>
          <a:ea typeface="+mn-ea"/>
        </a:defRPr>
      </a:lvl4pPr>
      <a:lvl5pPr marL="1865313" indent="-206375" algn="l" defTabSz="406400" rtl="0" eaLnBrk="0" fontAlgn="base" hangingPunct="0">
        <a:lnSpc>
          <a:spcPct val="93000"/>
        </a:lnSpc>
        <a:spcBef>
          <a:spcPct val="0"/>
        </a:spcBef>
        <a:spcAft>
          <a:spcPts val="263"/>
        </a:spcAft>
        <a:buClr>
          <a:srgbClr val="000000"/>
        </a:buClr>
        <a:buSzPct val="100000"/>
        <a:buFont typeface="Times New Roman" panose="02020603050405020304" pitchFamily="18" charset="0"/>
        <a:defRPr>
          <a:solidFill>
            <a:srgbClr val="000000"/>
          </a:solidFill>
          <a:latin typeface="+mn-lt"/>
          <a:ea typeface="+mn-ea"/>
        </a:defRPr>
      </a:lvl5pPr>
      <a:lvl6pPr marL="2280758" indent="-207341" algn="l" defTabSz="407484" rtl="0" fontAlgn="base" hangingPunct="0">
        <a:lnSpc>
          <a:spcPct val="93000"/>
        </a:lnSpc>
        <a:spcBef>
          <a:spcPct val="0"/>
        </a:spcBef>
        <a:spcAft>
          <a:spcPts val="261"/>
        </a:spcAft>
        <a:buClr>
          <a:srgbClr val="000000"/>
        </a:buClr>
        <a:buSzPct val="100000"/>
        <a:buFont typeface="Times New Roman" pitchFamily="18" charset="0"/>
        <a:defRPr sz="1800">
          <a:solidFill>
            <a:srgbClr val="000000"/>
          </a:solidFill>
          <a:latin typeface="+mn-lt"/>
          <a:ea typeface="+mn-ea"/>
        </a:defRPr>
      </a:lvl6pPr>
      <a:lvl7pPr marL="2695440" indent="-207341" algn="l" defTabSz="407484" rtl="0" fontAlgn="base" hangingPunct="0">
        <a:lnSpc>
          <a:spcPct val="93000"/>
        </a:lnSpc>
        <a:spcBef>
          <a:spcPct val="0"/>
        </a:spcBef>
        <a:spcAft>
          <a:spcPts val="261"/>
        </a:spcAft>
        <a:buClr>
          <a:srgbClr val="000000"/>
        </a:buClr>
        <a:buSzPct val="100000"/>
        <a:buFont typeface="Times New Roman" pitchFamily="18" charset="0"/>
        <a:defRPr sz="1800">
          <a:solidFill>
            <a:srgbClr val="000000"/>
          </a:solidFill>
          <a:latin typeface="+mn-lt"/>
          <a:ea typeface="+mn-ea"/>
        </a:defRPr>
      </a:lvl7pPr>
      <a:lvl8pPr marL="3110124" indent="-207341" algn="l" defTabSz="407484" rtl="0" fontAlgn="base" hangingPunct="0">
        <a:lnSpc>
          <a:spcPct val="93000"/>
        </a:lnSpc>
        <a:spcBef>
          <a:spcPct val="0"/>
        </a:spcBef>
        <a:spcAft>
          <a:spcPts val="261"/>
        </a:spcAft>
        <a:buClr>
          <a:srgbClr val="000000"/>
        </a:buClr>
        <a:buSzPct val="100000"/>
        <a:buFont typeface="Times New Roman" pitchFamily="18" charset="0"/>
        <a:defRPr sz="1800">
          <a:solidFill>
            <a:srgbClr val="000000"/>
          </a:solidFill>
          <a:latin typeface="+mn-lt"/>
          <a:ea typeface="+mn-ea"/>
        </a:defRPr>
      </a:lvl8pPr>
      <a:lvl9pPr marL="3524806" indent="-207341" algn="l" defTabSz="407484" rtl="0" fontAlgn="base" hangingPunct="0">
        <a:lnSpc>
          <a:spcPct val="93000"/>
        </a:lnSpc>
        <a:spcBef>
          <a:spcPct val="0"/>
        </a:spcBef>
        <a:spcAft>
          <a:spcPts val="261"/>
        </a:spcAft>
        <a:buClr>
          <a:srgbClr val="000000"/>
        </a:buClr>
        <a:buSzPct val="100000"/>
        <a:buFont typeface="Times New Roman" pitchFamily="18" charset="0"/>
        <a:defRPr sz="1800">
          <a:solidFill>
            <a:srgbClr val="000000"/>
          </a:solidFill>
          <a:latin typeface="+mn-lt"/>
          <a:ea typeface="+mn-ea"/>
        </a:defRPr>
      </a:lvl9pPr>
    </p:bodyStyle>
    <p:otherStyle>
      <a:defPPr>
        <a:defRPr lang="fr-FR"/>
      </a:defPPr>
      <a:lvl1pPr marL="0" algn="l" defTabSz="829366" rtl="0" eaLnBrk="1" latinLnBrk="0" hangingPunct="1">
        <a:defRPr sz="1600" kern="1200">
          <a:solidFill>
            <a:schemeClr val="tx1"/>
          </a:solidFill>
          <a:latin typeface="+mn-lt"/>
          <a:ea typeface="+mn-ea"/>
          <a:cs typeface="+mn-cs"/>
        </a:defRPr>
      </a:lvl1pPr>
      <a:lvl2pPr marL="414683" algn="l" defTabSz="829366" rtl="0" eaLnBrk="1" latinLnBrk="0" hangingPunct="1">
        <a:defRPr sz="1600" kern="1200">
          <a:solidFill>
            <a:schemeClr val="tx1"/>
          </a:solidFill>
          <a:latin typeface="+mn-lt"/>
          <a:ea typeface="+mn-ea"/>
          <a:cs typeface="+mn-cs"/>
        </a:defRPr>
      </a:lvl2pPr>
      <a:lvl3pPr marL="829366" algn="l" defTabSz="829366" rtl="0" eaLnBrk="1" latinLnBrk="0" hangingPunct="1">
        <a:defRPr sz="1600" kern="1200">
          <a:solidFill>
            <a:schemeClr val="tx1"/>
          </a:solidFill>
          <a:latin typeface="+mn-lt"/>
          <a:ea typeface="+mn-ea"/>
          <a:cs typeface="+mn-cs"/>
        </a:defRPr>
      </a:lvl3pPr>
      <a:lvl4pPr marL="1244049" algn="l" defTabSz="829366" rtl="0" eaLnBrk="1" latinLnBrk="0" hangingPunct="1">
        <a:defRPr sz="1600" kern="1200">
          <a:solidFill>
            <a:schemeClr val="tx1"/>
          </a:solidFill>
          <a:latin typeface="+mn-lt"/>
          <a:ea typeface="+mn-ea"/>
          <a:cs typeface="+mn-cs"/>
        </a:defRPr>
      </a:lvl4pPr>
      <a:lvl5pPr marL="1658732" algn="l" defTabSz="829366" rtl="0" eaLnBrk="1" latinLnBrk="0" hangingPunct="1">
        <a:defRPr sz="1600" kern="1200">
          <a:solidFill>
            <a:schemeClr val="tx1"/>
          </a:solidFill>
          <a:latin typeface="+mn-lt"/>
          <a:ea typeface="+mn-ea"/>
          <a:cs typeface="+mn-cs"/>
        </a:defRPr>
      </a:lvl5pPr>
      <a:lvl6pPr marL="2073416" algn="l" defTabSz="829366" rtl="0" eaLnBrk="1" latinLnBrk="0" hangingPunct="1">
        <a:defRPr sz="1600" kern="1200">
          <a:solidFill>
            <a:schemeClr val="tx1"/>
          </a:solidFill>
          <a:latin typeface="+mn-lt"/>
          <a:ea typeface="+mn-ea"/>
          <a:cs typeface="+mn-cs"/>
        </a:defRPr>
      </a:lvl6pPr>
      <a:lvl7pPr marL="2488099" algn="l" defTabSz="829366" rtl="0" eaLnBrk="1" latinLnBrk="0" hangingPunct="1">
        <a:defRPr sz="1600" kern="1200">
          <a:solidFill>
            <a:schemeClr val="tx1"/>
          </a:solidFill>
          <a:latin typeface="+mn-lt"/>
          <a:ea typeface="+mn-ea"/>
          <a:cs typeface="+mn-cs"/>
        </a:defRPr>
      </a:lvl7pPr>
      <a:lvl8pPr marL="2902782" algn="l" defTabSz="829366" rtl="0" eaLnBrk="1" latinLnBrk="0" hangingPunct="1">
        <a:defRPr sz="1600" kern="1200">
          <a:solidFill>
            <a:schemeClr val="tx1"/>
          </a:solidFill>
          <a:latin typeface="+mn-lt"/>
          <a:ea typeface="+mn-ea"/>
          <a:cs typeface="+mn-cs"/>
        </a:defRPr>
      </a:lvl8pPr>
      <a:lvl9pPr marL="3317465" algn="l" defTabSz="829366"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Espace réservé du titre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5" rIns="91430" bIns="45715" numCol="1" anchor="ctr" anchorCtr="0" compatLnSpc="1">
            <a:prstTxWarp prst="textNoShape">
              <a:avLst/>
            </a:prstTxWarp>
          </a:bodyPr>
          <a:lstStyle/>
          <a:p>
            <a:pPr lvl="0"/>
            <a:r>
              <a:rPr lang="fr-FR" altLang="fr-FR"/>
              <a:t>Modifiez le style du titre</a:t>
            </a:r>
          </a:p>
        </p:txBody>
      </p:sp>
      <p:sp>
        <p:nvSpPr>
          <p:cNvPr id="3075" name="Espace réservé du texte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5" rIns="91430" bIns="45715" numCol="1" anchor="t" anchorCtr="0" compatLnSpc="1">
            <a:prstTxWarp prst="textNoShape">
              <a:avLst/>
            </a:prstTxWarp>
          </a:bodyPr>
          <a:lstStyle/>
          <a:p>
            <a:pPr lvl="0"/>
            <a:r>
              <a:rPr lang="fr-FR" altLang="fr-FR"/>
              <a:t>Modifiez les styles du texte du masque</a:t>
            </a:r>
          </a:p>
          <a:p>
            <a:pPr lvl="1"/>
            <a:r>
              <a:rPr lang="fr-FR" altLang="fr-FR"/>
              <a:t>Deuxième niveau</a:t>
            </a:r>
          </a:p>
          <a:p>
            <a:pPr lvl="2"/>
            <a:r>
              <a:rPr lang="fr-FR" altLang="fr-FR"/>
              <a:t>Troisième niveau</a:t>
            </a:r>
          </a:p>
          <a:p>
            <a:pPr lvl="3"/>
            <a:r>
              <a:rPr lang="fr-FR" altLang="fr-FR"/>
              <a:t>Quatrième niveau</a:t>
            </a:r>
          </a:p>
          <a:p>
            <a:pPr lvl="4"/>
            <a:r>
              <a:rPr lang="fr-FR" altLang="fr-FR"/>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30" tIns="45715" rIns="91430" bIns="45715" rtlCol="0" anchor="ctr"/>
          <a:lstStyle>
            <a:lvl1pPr algn="l" defTabSz="914305" fontAlgn="auto">
              <a:spcBef>
                <a:spcPts val="0"/>
              </a:spcBef>
              <a:spcAft>
                <a:spcPts val="0"/>
              </a:spcAft>
              <a:defRPr sz="1200">
                <a:solidFill>
                  <a:schemeClr val="tx1">
                    <a:tint val="75000"/>
                  </a:schemeClr>
                </a:solidFill>
                <a:latin typeface="+mn-lt"/>
                <a:ea typeface="+mn-ea"/>
              </a:defRPr>
            </a:lvl1pPr>
          </a:lstStyle>
          <a:p>
            <a:pPr>
              <a:defRPr/>
            </a:pPr>
            <a:fld id="{A5029749-1C11-4F1D-A766-67327835A297}" type="datetimeFigureOut">
              <a:rPr lang="fr-FR"/>
              <a:pPr>
                <a:defRPr/>
              </a:pPr>
              <a:t>30/11/2019</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30" tIns="45715" rIns="91430" bIns="45715" rtlCol="0" anchor="ctr"/>
          <a:lstStyle>
            <a:lvl1pPr algn="ctr" defTabSz="914305" fontAlgn="auto">
              <a:spcBef>
                <a:spcPts val="0"/>
              </a:spcBef>
              <a:spcAft>
                <a:spcPts val="0"/>
              </a:spcAft>
              <a:defRPr sz="1200">
                <a:solidFill>
                  <a:schemeClr val="tx1">
                    <a:tint val="75000"/>
                  </a:schemeClr>
                </a:solidFill>
                <a:latin typeface="+mn-lt"/>
                <a:ea typeface="+mn-ea"/>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wrap="square" lIns="91430" tIns="45715" rIns="91430" bIns="45715"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4274CB29-5151-4C0B-B0B7-79CD98430D21}" type="slidenum">
              <a:rPr lang="fr-FR" altLang="fr-FR"/>
              <a:pPr/>
              <a:t>‹N°›</a:t>
            </a:fld>
            <a:endParaRPr lang="fr-FR" altLang="fr-FR"/>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defTabSz="912813" rtl="0" eaLnBrk="0" fontAlgn="base" hangingPunct="0">
        <a:spcBef>
          <a:spcPct val="0"/>
        </a:spcBef>
        <a:spcAft>
          <a:spcPct val="0"/>
        </a:spcAft>
        <a:defRPr sz="4400" kern="1200">
          <a:solidFill>
            <a:schemeClr val="tx1"/>
          </a:solidFill>
          <a:latin typeface="+mj-lt"/>
          <a:ea typeface="+mj-ea"/>
          <a:cs typeface="+mj-cs"/>
        </a:defRPr>
      </a:lvl1pPr>
      <a:lvl2pPr algn="ctr" defTabSz="912813" rtl="0" eaLnBrk="0" fontAlgn="base" hangingPunct="0">
        <a:spcBef>
          <a:spcPct val="0"/>
        </a:spcBef>
        <a:spcAft>
          <a:spcPct val="0"/>
        </a:spcAft>
        <a:defRPr sz="4400">
          <a:solidFill>
            <a:schemeClr val="tx1"/>
          </a:solidFill>
          <a:latin typeface="Calibri" panose="020F0502020204030204" pitchFamily="34" charset="0"/>
        </a:defRPr>
      </a:lvl2pPr>
      <a:lvl3pPr algn="ctr" defTabSz="912813" rtl="0" eaLnBrk="0" fontAlgn="base" hangingPunct="0">
        <a:spcBef>
          <a:spcPct val="0"/>
        </a:spcBef>
        <a:spcAft>
          <a:spcPct val="0"/>
        </a:spcAft>
        <a:defRPr sz="4400">
          <a:solidFill>
            <a:schemeClr val="tx1"/>
          </a:solidFill>
          <a:latin typeface="Calibri" panose="020F0502020204030204" pitchFamily="34" charset="0"/>
        </a:defRPr>
      </a:lvl3pPr>
      <a:lvl4pPr algn="ctr" defTabSz="912813" rtl="0" eaLnBrk="0" fontAlgn="base" hangingPunct="0">
        <a:spcBef>
          <a:spcPct val="0"/>
        </a:spcBef>
        <a:spcAft>
          <a:spcPct val="0"/>
        </a:spcAft>
        <a:defRPr sz="4400">
          <a:solidFill>
            <a:schemeClr val="tx1"/>
          </a:solidFill>
          <a:latin typeface="Calibri" panose="020F0502020204030204" pitchFamily="34" charset="0"/>
        </a:defRPr>
      </a:lvl4pPr>
      <a:lvl5pPr algn="ctr" defTabSz="912813" rtl="0" eaLnBrk="0" fontAlgn="base" hangingPunct="0">
        <a:spcBef>
          <a:spcPct val="0"/>
        </a:spcBef>
        <a:spcAft>
          <a:spcPct val="0"/>
        </a:spcAft>
        <a:defRPr sz="4400">
          <a:solidFill>
            <a:schemeClr val="tx1"/>
          </a:solidFill>
          <a:latin typeface="Calibri" panose="020F0502020204030204" pitchFamily="34" charset="0"/>
        </a:defRPr>
      </a:lvl5pPr>
      <a:lvl6pPr marL="457200" algn="ctr" defTabSz="912813" rtl="0" fontAlgn="base">
        <a:spcBef>
          <a:spcPct val="0"/>
        </a:spcBef>
        <a:spcAft>
          <a:spcPct val="0"/>
        </a:spcAft>
        <a:defRPr sz="4400">
          <a:solidFill>
            <a:schemeClr val="tx1"/>
          </a:solidFill>
          <a:latin typeface="Calibri" panose="020F0502020204030204" pitchFamily="34" charset="0"/>
        </a:defRPr>
      </a:lvl6pPr>
      <a:lvl7pPr marL="914400" algn="ctr" defTabSz="912813" rtl="0" fontAlgn="base">
        <a:spcBef>
          <a:spcPct val="0"/>
        </a:spcBef>
        <a:spcAft>
          <a:spcPct val="0"/>
        </a:spcAft>
        <a:defRPr sz="4400">
          <a:solidFill>
            <a:schemeClr val="tx1"/>
          </a:solidFill>
          <a:latin typeface="Calibri" panose="020F0502020204030204" pitchFamily="34" charset="0"/>
        </a:defRPr>
      </a:lvl7pPr>
      <a:lvl8pPr marL="1371600" algn="ctr" defTabSz="912813" rtl="0" fontAlgn="base">
        <a:spcBef>
          <a:spcPct val="0"/>
        </a:spcBef>
        <a:spcAft>
          <a:spcPct val="0"/>
        </a:spcAft>
        <a:defRPr sz="4400">
          <a:solidFill>
            <a:schemeClr val="tx1"/>
          </a:solidFill>
          <a:latin typeface="Calibri" panose="020F0502020204030204" pitchFamily="34" charset="0"/>
        </a:defRPr>
      </a:lvl8pPr>
      <a:lvl9pPr marL="1828800" algn="ctr" defTabSz="912813" rtl="0" fontAlgn="base">
        <a:spcBef>
          <a:spcPct val="0"/>
        </a:spcBef>
        <a:spcAft>
          <a:spcPct val="0"/>
        </a:spcAft>
        <a:defRPr sz="4400">
          <a:solidFill>
            <a:schemeClr val="tx1"/>
          </a:solidFill>
          <a:latin typeface="Calibri" panose="020F0502020204030204" pitchFamily="34" charset="0"/>
        </a:defRPr>
      </a:lvl9pPr>
    </p:titleStyle>
    <p:bodyStyle>
      <a:lvl1pPr marL="341313" indent="-341313" algn="l" defTabSz="912813"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defTabSz="912813"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defTabSz="912813"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defTabSz="912813"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40" indent="-228577" algn="l" defTabSz="91430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492" indent="-228577" algn="l" defTabSz="91430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8645" indent="-228577" algn="l" defTabSz="91430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5797" indent="-228577" algn="l" defTabSz="91430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305" rtl="0" eaLnBrk="1" latinLnBrk="0" hangingPunct="1">
        <a:defRPr sz="1800" kern="1200">
          <a:solidFill>
            <a:schemeClr val="tx1"/>
          </a:solidFill>
          <a:latin typeface="+mn-lt"/>
          <a:ea typeface="+mn-ea"/>
          <a:cs typeface="+mn-cs"/>
        </a:defRPr>
      </a:lvl1pPr>
      <a:lvl2pPr marL="457153"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8" algn="l" defTabSz="914305" rtl="0" eaLnBrk="1" latinLnBrk="0" hangingPunct="1">
        <a:defRPr sz="1800" kern="1200">
          <a:solidFill>
            <a:schemeClr val="tx1"/>
          </a:solidFill>
          <a:latin typeface="+mn-lt"/>
          <a:ea typeface="+mn-ea"/>
          <a:cs typeface="+mn-cs"/>
        </a:defRPr>
      </a:lvl4pPr>
      <a:lvl5pPr marL="1828610" algn="l" defTabSz="914305" rtl="0" eaLnBrk="1" latinLnBrk="0" hangingPunct="1">
        <a:defRPr sz="1800" kern="1200">
          <a:solidFill>
            <a:schemeClr val="tx1"/>
          </a:solidFill>
          <a:latin typeface="+mn-lt"/>
          <a:ea typeface="+mn-ea"/>
          <a:cs typeface="+mn-cs"/>
        </a:defRPr>
      </a:lvl5pPr>
      <a:lvl6pPr marL="2285763" algn="l" defTabSz="914305" rtl="0" eaLnBrk="1" latinLnBrk="0" hangingPunct="1">
        <a:defRPr sz="1800" kern="1200">
          <a:solidFill>
            <a:schemeClr val="tx1"/>
          </a:solidFill>
          <a:latin typeface="+mn-lt"/>
          <a:ea typeface="+mn-ea"/>
          <a:cs typeface="+mn-cs"/>
        </a:defRPr>
      </a:lvl6pPr>
      <a:lvl7pPr marL="2742915" algn="l" defTabSz="914305" rtl="0" eaLnBrk="1" latinLnBrk="0" hangingPunct="1">
        <a:defRPr sz="1800" kern="1200">
          <a:solidFill>
            <a:schemeClr val="tx1"/>
          </a:solidFill>
          <a:latin typeface="+mn-lt"/>
          <a:ea typeface="+mn-ea"/>
          <a:cs typeface="+mn-cs"/>
        </a:defRPr>
      </a:lvl7pPr>
      <a:lvl8pPr marL="3200068" algn="l" defTabSz="914305" rtl="0" eaLnBrk="1" latinLnBrk="0" hangingPunct="1">
        <a:defRPr sz="1800" kern="1200">
          <a:solidFill>
            <a:schemeClr val="tx1"/>
          </a:solidFill>
          <a:latin typeface="+mn-lt"/>
          <a:ea typeface="+mn-ea"/>
          <a:cs typeface="+mn-cs"/>
        </a:defRPr>
      </a:lvl8pPr>
      <a:lvl9pPr marL="3657220" algn="l" defTabSz="914305"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15362" name="Group 1"/>
          <p:cNvGrpSpPr>
            <a:grpSpLocks/>
          </p:cNvGrpSpPr>
          <p:nvPr/>
        </p:nvGrpSpPr>
        <p:grpSpPr bwMode="auto">
          <a:xfrm>
            <a:off x="7908925" y="5640388"/>
            <a:ext cx="1163638" cy="1147762"/>
            <a:chOff x="5492" y="3916"/>
            <a:chExt cx="808" cy="797"/>
          </a:xfrm>
        </p:grpSpPr>
        <p:sp>
          <p:nvSpPr>
            <p:cNvPr id="1108" name="Rectangle 2"/>
            <p:cNvSpPr>
              <a:spLocks noChangeArrowheads="1"/>
            </p:cNvSpPr>
            <p:nvPr/>
          </p:nvSpPr>
          <p:spPr bwMode="auto">
            <a:xfrm rot="10800000">
              <a:off x="6003" y="4297"/>
              <a:ext cx="60" cy="60"/>
            </a:xfrm>
            <a:prstGeom prst="rect">
              <a:avLst/>
            </a:prstGeom>
            <a:solidFill>
              <a:srgbClr val="CCDA51">
                <a:alpha val="5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09" name="Rectangle 3"/>
            <p:cNvSpPr>
              <a:spLocks noChangeArrowheads="1"/>
            </p:cNvSpPr>
            <p:nvPr/>
          </p:nvSpPr>
          <p:spPr bwMode="auto">
            <a:xfrm rot="10800000">
              <a:off x="6014" y="4197"/>
              <a:ext cx="52" cy="51"/>
            </a:xfrm>
            <a:prstGeom prst="rect">
              <a:avLst/>
            </a:prstGeom>
            <a:solidFill>
              <a:srgbClr val="CCDA51">
                <a:alpha val="3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10" name="Rectangle 4"/>
            <p:cNvSpPr>
              <a:spLocks noChangeArrowheads="1"/>
            </p:cNvSpPr>
            <p:nvPr/>
          </p:nvSpPr>
          <p:spPr bwMode="auto">
            <a:xfrm rot="10800000">
              <a:off x="6139" y="4004"/>
              <a:ext cx="42" cy="42"/>
            </a:xfrm>
            <a:prstGeom prst="rect">
              <a:avLst/>
            </a:prstGeom>
            <a:solidFill>
              <a:srgbClr val="CCDA51">
                <a:alpha val="29803"/>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11" name="Rectangle 5"/>
            <p:cNvSpPr>
              <a:spLocks noChangeArrowheads="1"/>
            </p:cNvSpPr>
            <p:nvPr/>
          </p:nvSpPr>
          <p:spPr bwMode="auto">
            <a:xfrm rot="10800000">
              <a:off x="6195" y="4609"/>
              <a:ext cx="106" cy="105"/>
            </a:xfrm>
            <a:prstGeom prst="rect">
              <a:avLst/>
            </a:prstGeom>
            <a:solidFill>
              <a:srgbClr val="CCDA51"/>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12" name="Rectangle 6"/>
            <p:cNvSpPr>
              <a:spLocks noChangeArrowheads="1"/>
            </p:cNvSpPr>
            <p:nvPr/>
          </p:nvSpPr>
          <p:spPr bwMode="auto">
            <a:xfrm rot="10800000">
              <a:off x="6087" y="4502"/>
              <a:ext cx="87" cy="87"/>
            </a:xfrm>
            <a:prstGeom prst="rect">
              <a:avLst/>
            </a:prstGeom>
            <a:solidFill>
              <a:srgbClr val="CCDA51"/>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13" name="Rectangle 7"/>
            <p:cNvSpPr>
              <a:spLocks noChangeArrowheads="1"/>
            </p:cNvSpPr>
            <p:nvPr/>
          </p:nvSpPr>
          <p:spPr bwMode="auto">
            <a:xfrm rot="10800000">
              <a:off x="6106" y="4286"/>
              <a:ext cx="69" cy="67"/>
            </a:xfrm>
            <a:prstGeom prst="rect">
              <a:avLst/>
            </a:prstGeom>
            <a:solidFill>
              <a:srgbClr val="CCDA51">
                <a:alpha val="5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14" name="Rectangle 8"/>
            <p:cNvSpPr>
              <a:spLocks noChangeArrowheads="1"/>
            </p:cNvSpPr>
            <p:nvPr/>
          </p:nvSpPr>
          <p:spPr bwMode="auto">
            <a:xfrm rot="10800000">
              <a:off x="6115" y="4184"/>
              <a:ext cx="62" cy="61"/>
            </a:xfrm>
            <a:prstGeom prst="rect">
              <a:avLst/>
            </a:prstGeom>
            <a:solidFill>
              <a:srgbClr val="CCDA51">
                <a:alpha val="5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15" name="Rectangle 9"/>
            <p:cNvSpPr>
              <a:spLocks noChangeArrowheads="1"/>
            </p:cNvSpPr>
            <p:nvPr/>
          </p:nvSpPr>
          <p:spPr bwMode="auto">
            <a:xfrm rot="10800000">
              <a:off x="6125" y="4088"/>
              <a:ext cx="52" cy="51"/>
            </a:xfrm>
            <a:prstGeom prst="rect">
              <a:avLst/>
            </a:prstGeom>
            <a:solidFill>
              <a:srgbClr val="CCDA51">
                <a:alpha val="3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16" name="Rectangle 10"/>
            <p:cNvSpPr>
              <a:spLocks noChangeArrowheads="1"/>
            </p:cNvSpPr>
            <p:nvPr/>
          </p:nvSpPr>
          <p:spPr bwMode="auto">
            <a:xfrm rot="10800000">
              <a:off x="6205" y="4384"/>
              <a:ext cx="87" cy="86"/>
            </a:xfrm>
            <a:prstGeom prst="rect">
              <a:avLst/>
            </a:prstGeom>
            <a:solidFill>
              <a:srgbClr val="CCDA51"/>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17" name="Rectangle 11"/>
            <p:cNvSpPr>
              <a:spLocks noChangeArrowheads="1"/>
            </p:cNvSpPr>
            <p:nvPr/>
          </p:nvSpPr>
          <p:spPr bwMode="auto">
            <a:xfrm rot="10800000">
              <a:off x="6214" y="4177"/>
              <a:ext cx="69" cy="67"/>
            </a:xfrm>
            <a:prstGeom prst="rect">
              <a:avLst/>
            </a:prstGeom>
            <a:solidFill>
              <a:srgbClr val="CCDA51">
                <a:alpha val="5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18" name="Rectangle 12"/>
            <p:cNvSpPr>
              <a:spLocks noChangeArrowheads="1"/>
            </p:cNvSpPr>
            <p:nvPr/>
          </p:nvSpPr>
          <p:spPr bwMode="auto">
            <a:xfrm rot="10800000">
              <a:off x="6218" y="4081"/>
              <a:ext cx="60" cy="60"/>
            </a:xfrm>
            <a:prstGeom prst="rect">
              <a:avLst/>
            </a:prstGeom>
            <a:solidFill>
              <a:srgbClr val="CCDA51">
                <a:alpha val="5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19" name="Rectangle 13"/>
            <p:cNvSpPr>
              <a:spLocks noChangeArrowheads="1"/>
            </p:cNvSpPr>
            <p:nvPr/>
          </p:nvSpPr>
          <p:spPr bwMode="auto">
            <a:xfrm rot="10800000">
              <a:off x="6223" y="3990"/>
              <a:ext cx="51" cy="51"/>
            </a:xfrm>
            <a:prstGeom prst="rect">
              <a:avLst/>
            </a:prstGeom>
            <a:solidFill>
              <a:srgbClr val="CCDA51">
                <a:alpha val="3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20" name="Rectangle 14"/>
            <p:cNvSpPr>
              <a:spLocks noChangeArrowheads="1"/>
            </p:cNvSpPr>
            <p:nvPr/>
          </p:nvSpPr>
          <p:spPr bwMode="auto">
            <a:xfrm rot="10800000">
              <a:off x="6209" y="4278"/>
              <a:ext cx="79" cy="78"/>
            </a:xfrm>
            <a:prstGeom prst="rect">
              <a:avLst/>
            </a:prstGeom>
            <a:solidFill>
              <a:srgbClr val="CCDA51">
                <a:alpha val="7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21" name="Rectangle 15"/>
            <p:cNvSpPr>
              <a:spLocks noChangeArrowheads="1"/>
            </p:cNvSpPr>
            <p:nvPr/>
          </p:nvSpPr>
          <p:spPr bwMode="auto">
            <a:xfrm rot="10800000">
              <a:off x="6200" y="4494"/>
              <a:ext cx="97" cy="96"/>
            </a:xfrm>
            <a:prstGeom prst="rect">
              <a:avLst/>
            </a:prstGeom>
            <a:solidFill>
              <a:srgbClr val="CCDA51"/>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22" name="Rectangle 16"/>
            <p:cNvSpPr>
              <a:spLocks noChangeArrowheads="1"/>
            </p:cNvSpPr>
            <p:nvPr/>
          </p:nvSpPr>
          <p:spPr bwMode="auto">
            <a:xfrm rot="5400000">
              <a:off x="5972" y="4613"/>
              <a:ext cx="87" cy="88"/>
            </a:xfrm>
            <a:prstGeom prst="rect">
              <a:avLst/>
            </a:prstGeom>
            <a:solidFill>
              <a:srgbClr val="CCDA51"/>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23" name="Rectangle 17"/>
            <p:cNvSpPr>
              <a:spLocks noChangeArrowheads="1"/>
            </p:cNvSpPr>
            <p:nvPr/>
          </p:nvSpPr>
          <p:spPr bwMode="auto">
            <a:xfrm rot="5400000">
              <a:off x="5766" y="4622"/>
              <a:ext cx="68" cy="68"/>
            </a:xfrm>
            <a:prstGeom prst="rect">
              <a:avLst/>
            </a:prstGeom>
            <a:solidFill>
              <a:srgbClr val="CCDA51">
                <a:alpha val="5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24" name="Rectangle 18"/>
            <p:cNvSpPr>
              <a:spLocks noChangeArrowheads="1"/>
            </p:cNvSpPr>
            <p:nvPr/>
          </p:nvSpPr>
          <p:spPr bwMode="auto">
            <a:xfrm rot="5400000">
              <a:off x="5669" y="4625"/>
              <a:ext cx="62" cy="61"/>
            </a:xfrm>
            <a:prstGeom prst="rect">
              <a:avLst/>
            </a:prstGeom>
            <a:solidFill>
              <a:srgbClr val="CCDA51">
                <a:alpha val="5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25" name="Rectangle 19"/>
            <p:cNvSpPr>
              <a:spLocks noChangeArrowheads="1"/>
            </p:cNvSpPr>
            <p:nvPr/>
          </p:nvSpPr>
          <p:spPr bwMode="auto">
            <a:xfrm rot="5400000">
              <a:off x="5578" y="4631"/>
              <a:ext cx="51" cy="51"/>
            </a:xfrm>
            <a:prstGeom prst="rect">
              <a:avLst/>
            </a:prstGeom>
            <a:solidFill>
              <a:srgbClr val="CCDA51">
                <a:alpha val="3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26" name="Rectangle 20"/>
            <p:cNvSpPr>
              <a:spLocks noChangeArrowheads="1"/>
            </p:cNvSpPr>
            <p:nvPr/>
          </p:nvSpPr>
          <p:spPr bwMode="auto">
            <a:xfrm rot="5400000">
              <a:off x="5867" y="4618"/>
              <a:ext cx="78" cy="78"/>
            </a:xfrm>
            <a:prstGeom prst="rect">
              <a:avLst/>
            </a:prstGeom>
            <a:solidFill>
              <a:srgbClr val="CCDA51">
                <a:alpha val="7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27" name="Rectangle 21"/>
            <p:cNvSpPr>
              <a:spLocks noChangeArrowheads="1"/>
            </p:cNvSpPr>
            <p:nvPr/>
          </p:nvSpPr>
          <p:spPr bwMode="auto">
            <a:xfrm rot="5400000">
              <a:off x="6083" y="4608"/>
              <a:ext cx="97" cy="97"/>
            </a:xfrm>
            <a:prstGeom prst="rect">
              <a:avLst/>
            </a:prstGeom>
            <a:solidFill>
              <a:srgbClr val="CCDA51"/>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28" name="Rectangle 22"/>
            <p:cNvSpPr>
              <a:spLocks noChangeArrowheads="1"/>
            </p:cNvSpPr>
            <p:nvPr/>
          </p:nvSpPr>
          <p:spPr bwMode="auto">
            <a:xfrm rot="10800000">
              <a:off x="5976" y="4510"/>
              <a:ext cx="78" cy="78"/>
            </a:xfrm>
            <a:prstGeom prst="rect">
              <a:avLst/>
            </a:prstGeom>
            <a:solidFill>
              <a:srgbClr val="CCDA51">
                <a:alpha val="7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29" name="Rectangle 23"/>
            <p:cNvSpPr>
              <a:spLocks noChangeArrowheads="1"/>
            </p:cNvSpPr>
            <p:nvPr/>
          </p:nvSpPr>
          <p:spPr bwMode="auto">
            <a:xfrm rot="10800000">
              <a:off x="6095" y="4390"/>
              <a:ext cx="79" cy="78"/>
            </a:xfrm>
            <a:prstGeom prst="rect">
              <a:avLst/>
            </a:prstGeom>
            <a:solidFill>
              <a:srgbClr val="CCDA51">
                <a:alpha val="7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30" name="Rectangle 24"/>
            <p:cNvSpPr>
              <a:spLocks noChangeArrowheads="1"/>
            </p:cNvSpPr>
            <p:nvPr/>
          </p:nvSpPr>
          <p:spPr bwMode="auto">
            <a:xfrm rot="10800000">
              <a:off x="5987" y="4402"/>
              <a:ext cx="69" cy="68"/>
            </a:xfrm>
            <a:prstGeom prst="rect">
              <a:avLst/>
            </a:prstGeom>
            <a:solidFill>
              <a:srgbClr val="CCDA51">
                <a:alpha val="5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31" name="Rectangle 25"/>
            <p:cNvSpPr>
              <a:spLocks noChangeArrowheads="1"/>
            </p:cNvSpPr>
            <p:nvPr/>
          </p:nvSpPr>
          <p:spPr bwMode="auto">
            <a:xfrm rot="10800000">
              <a:off x="5870" y="4520"/>
              <a:ext cx="69" cy="69"/>
            </a:xfrm>
            <a:prstGeom prst="rect">
              <a:avLst/>
            </a:prstGeom>
            <a:solidFill>
              <a:srgbClr val="CCDA51">
                <a:alpha val="5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32" name="Rectangle 26"/>
            <p:cNvSpPr>
              <a:spLocks noChangeArrowheads="1"/>
            </p:cNvSpPr>
            <p:nvPr/>
          </p:nvSpPr>
          <p:spPr bwMode="auto">
            <a:xfrm rot="10800000">
              <a:off x="5769" y="4529"/>
              <a:ext cx="62" cy="61"/>
            </a:xfrm>
            <a:prstGeom prst="rect">
              <a:avLst/>
            </a:prstGeom>
            <a:solidFill>
              <a:srgbClr val="CCDA51">
                <a:alpha val="5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33" name="Rectangle 27"/>
            <p:cNvSpPr>
              <a:spLocks noChangeArrowheads="1"/>
            </p:cNvSpPr>
            <p:nvPr/>
          </p:nvSpPr>
          <p:spPr bwMode="auto">
            <a:xfrm rot="10800000">
              <a:off x="5881" y="4416"/>
              <a:ext cx="60" cy="61"/>
            </a:xfrm>
            <a:prstGeom prst="rect">
              <a:avLst/>
            </a:prstGeom>
            <a:solidFill>
              <a:srgbClr val="CCDA51">
                <a:alpha val="5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34" name="Rectangle 28"/>
            <p:cNvSpPr>
              <a:spLocks noChangeArrowheads="1"/>
            </p:cNvSpPr>
            <p:nvPr/>
          </p:nvSpPr>
          <p:spPr bwMode="auto">
            <a:xfrm rot="10800000">
              <a:off x="5898" y="4312"/>
              <a:ext cx="52" cy="51"/>
            </a:xfrm>
            <a:prstGeom prst="rect">
              <a:avLst/>
            </a:prstGeom>
            <a:solidFill>
              <a:srgbClr val="CCDA51">
                <a:alpha val="3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35" name="Rectangle 29"/>
            <p:cNvSpPr>
              <a:spLocks noChangeArrowheads="1"/>
            </p:cNvSpPr>
            <p:nvPr/>
          </p:nvSpPr>
          <p:spPr bwMode="auto">
            <a:xfrm rot="10800000">
              <a:off x="5780" y="4431"/>
              <a:ext cx="52" cy="51"/>
            </a:xfrm>
            <a:prstGeom prst="rect">
              <a:avLst/>
            </a:prstGeom>
            <a:solidFill>
              <a:srgbClr val="CCDA51">
                <a:alpha val="3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36" name="Rectangle 30"/>
            <p:cNvSpPr>
              <a:spLocks noChangeArrowheads="1"/>
            </p:cNvSpPr>
            <p:nvPr/>
          </p:nvSpPr>
          <p:spPr bwMode="auto">
            <a:xfrm rot="10800000">
              <a:off x="5672" y="4541"/>
              <a:ext cx="52" cy="51"/>
            </a:xfrm>
            <a:prstGeom prst="rect">
              <a:avLst/>
            </a:prstGeom>
            <a:solidFill>
              <a:srgbClr val="CCDA51">
                <a:alpha val="3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37" name="Rectangle 31"/>
            <p:cNvSpPr>
              <a:spLocks noChangeArrowheads="1"/>
            </p:cNvSpPr>
            <p:nvPr/>
          </p:nvSpPr>
          <p:spPr bwMode="auto">
            <a:xfrm rot="10800000">
              <a:off x="6227" y="3918"/>
              <a:ext cx="42" cy="42"/>
            </a:xfrm>
            <a:prstGeom prst="rect">
              <a:avLst/>
            </a:prstGeom>
            <a:solidFill>
              <a:srgbClr val="CCDA51">
                <a:alpha val="29803"/>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2" name="Rectangle 32"/>
            <p:cNvSpPr>
              <a:spLocks noChangeArrowheads="1"/>
            </p:cNvSpPr>
            <p:nvPr/>
          </p:nvSpPr>
          <p:spPr bwMode="auto">
            <a:xfrm rot="10800000">
              <a:off x="6035" y="4105"/>
              <a:ext cx="42" cy="43"/>
            </a:xfrm>
            <a:prstGeom prst="rect">
              <a:avLst/>
            </a:prstGeom>
            <a:solidFill>
              <a:srgbClr val="CCDA51">
                <a:alpha val="29803"/>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3" name="Rectangle 33"/>
            <p:cNvSpPr>
              <a:spLocks noChangeArrowheads="1"/>
            </p:cNvSpPr>
            <p:nvPr/>
          </p:nvSpPr>
          <p:spPr bwMode="auto">
            <a:xfrm rot="10800000">
              <a:off x="5922" y="4218"/>
              <a:ext cx="42" cy="42"/>
            </a:xfrm>
            <a:prstGeom prst="rect">
              <a:avLst/>
            </a:prstGeom>
            <a:solidFill>
              <a:srgbClr val="CCDA51">
                <a:alpha val="29803"/>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4" name="Rectangle 34"/>
            <p:cNvSpPr>
              <a:spLocks noChangeArrowheads="1"/>
            </p:cNvSpPr>
            <p:nvPr/>
          </p:nvSpPr>
          <p:spPr bwMode="auto">
            <a:xfrm rot="10800000">
              <a:off x="5801" y="4338"/>
              <a:ext cx="42" cy="42"/>
            </a:xfrm>
            <a:prstGeom prst="rect">
              <a:avLst/>
            </a:prstGeom>
            <a:solidFill>
              <a:srgbClr val="CCDA51">
                <a:alpha val="29803"/>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41" name="Rectangle 35"/>
            <p:cNvSpPr>
              <a:spLocks noChangeArrowheads="1"/>
            </p:cNvSpPr>
            <p:nvPr/>
          </p:nvSpPr>
          <p:spPr bwMode="auto">
            <a:xfrm rot="10800000">
              <a:off x="5688" y="4450"/>
              <a:ext cx="42" cy="43"/>
            </a:xfrm>
            <a:prstGeom prst="rect">
              <a:avLst/>
            </a:prstGeom>
            <a:solidFill>
              <a:srgbClr val="CCDA51">
                <a:alpha val="29803"/>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42" name="Rectangle 36"/>
            <p:cNvSpPr>
              <a:spLocks noChangeArrowheads="1"/>
            </p:cNvSpPr>
            <p:nvPr/>
          </p:nvSpPr>
          <p:spPr bwMode="auto">
            <a:xfrm rot="10800000">
              <a:off x="5585" y="4552"/>
              <a:ext cx="42" cy="42"/>
            </a:xfrm>
            <a:prstGeom prst="rect">
              <a:avLst/>
            </a:prstGeom>
            <a:solidFill>
              <a:srgbClr val="CCDA51">
                <a:alpha val="29803"/>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43" name="Rectangle 37"/>
            <p:cNvSpPr>
              <a:spLocks noChangeArrowheads="1"/>
            </p:cNvSpPr>
            <p:nvPr/>
          </p:nvSpPr>
          <p:spPr bwMode="auto">
            <a:xfrm rot="10800000">
              <a:off x="5493" y="4642"/>
              <a:ext cx="42" cy="42"/>
            </a:xfrm>
            <a:prstGeom prst="rect">
              <a:avLst/>
            </a:prstGeom>
            <a:solidFill>
              <a:srgbClr val="CCDA51">
                <a:alpha val="29803"/>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grpSp>
      <p:pic>
        <p:nvPicPr>
          <p:cNvPr id="15363" name="Picture 38"/>
          <p:cNvPicPr>
            <a:picLocks noChangeAspect="1" noChangeArrowheads="1"/>
          </p:cNvPicPr>
          <p:nvPr/>
        </p:nvPicPr>
        <p:blipFill>
          <a:blip r:embed="rId13">
            <a:extLst>
              <a:ext uri="{28A0092B-C50C-407E-A947-70E740481C1C}">
                <a14:useLocalDpi xmlns:a14="http://schemas.microsoft.com/office/drawing/2010/main"/>
              </a:ext>
            </a:extLst>
          </a:blip>
          <a:srcRect/>
          <a:stretch>
            <a:fillRect/>
          </a:stretch>
        </p:blipFill>
        <p:spPr bwMode="auto">
          <a:xfrm>
            <a:off x="163513" y="6173788"/>
            <a:ext cx="130492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5364" name="Group 39"/>
          <p:cNvGrpSpPr>
            <a:grpSpLocks/>
          </p:cNvGrpSpPr>
          <p:nvPr/>
        </p:nvGrpSpPr>
        <p:grpSpPr bwMode="auto">
          <a:xfrm>
            <a:off x="69850" y="68263"/>
            <a:ext cx="1163638" cy="1143000"/>
            <a:chOff x="49" y="47"/>
            <a:chExt cx="808" cy="794"/>
          </a:xfrm>
        </p:grpSpPr>
        <p:sp>
          <p:nvSpPr>
            <p:cNvPr id="1072" name="Rectangle 40"/>
            <p:cNvSpPr>
              <a:spLocks noChangeArrowheads="1"/>
            </p:cNvSpPr>
            <p:nvPr/>
          </p:nvSpPr>
          <p:spPr bwMode="auto">
            <a:xfrm>
              <a:off x="288" y="404"/>
              <a:ext cx="60" cy="57"/>
            </a:xfrm>
            <a:prstGeom prst="rect">
              <a:avLst/>
            </a:prstGeom>
            <a:solidFill>
              <a:srgbClr val="ADDAF9">
                <a:alpha val="5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73" name="Rectangle 41"/>
            <p:cNvSpPr>
              <a:spLocks noChangeArrowheads="1"/>
            </p:cNvSpPr>
            <p:nvPr/>
          </p:nvSpPr>
          <p:spPr bwMode="auto">
            <a:xfrm>
              <a:off x="284" y="513"/>
              <a:ext cx="51" cy="50"/>
            </a:xfrm>
            <a:prstGeom prst="rect">
              <a:avLst/>
            </a:prstGeom>
            <a:solidFill>
              <a:srgbClr val="ADDAF9">
                <a:alpha val="3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74" name="Rectangle 42"/>
            <p:cNvSpPr>
              <a:spLocks noChangeArrowheads="1"/>
            </p:cNvSpPr>
            <p:nvPr/>
          </p:nvSpPr>
          <p:spPr bwMode="auto">
            <a:xfrm>
              <a:off x="170" y="714"/>
              <a:ext cx="42" cy="41"/>
            </a:xfrm>
            <a:prstGeom prst="rect">
              <a:avLst/>
            </a:prstGeom>
            <a:solidFill>
              <a:srgbClr val="ADDAF9">
                <a:alpha val="29803"/>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75" name="Rectangle 43"/>
            <p:cNvSpPr>
              <a:spLocks noChangeArrowheads="1"/>
            </p:cNvSpPr>
            <p:nvPr/>
          </p:nvSpPr>
          <p:spPr bwMode="auto">
            <a:xfrm>
              <a:off x="49" y="47"/>
              <a:ext cx="106" cy="105"/>
            </a:xfrm>
            <a:prstGeom prst="rect">
              <a:avLst/>
            </a:prstGeom>
            <a:solidFill>
              <a:srgbClr val="ADDAF9"/>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76" name="Rectangle 44"/>
            <p:cNvSpPr>
              <a:spLocks noChangeArrowheads="1"/>
            </p:cNvSpPr>
            <p:nvPr/>
          </p:nvSpPr>
          <p:spPr bwMode="auto">
            <a:xfrm>
              <a:off x="176" y="172"/>
              <a:ext cx="88" cy="87"/>
            </a:xfrm>
            <a:prstGeom prst="rect">
              <a:avLst/>
            </a:prstGeom>
            <a:solidFill>
              <a:srgbClr val="ADDAF9"/>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77" name="Rectangle 45"/>
            <p:cNvSpPr>
              <a:spLocks noChangeArrowheads="1"/>
            </p:cNvSpPr>
            <p:nvPr/>
          </p:nvSpPr>
          <p:spPr bwMode="auto">
            <a:xfrm>
              <a:off x="176" y="407"/>
              <a:ext cx="69" cy="68"/>
            </a:xfrm>
            <a:prstGeom prst="rect">
              <a:avLst/>
            </a:prstGeom>
            <a:solidFill>
              <a:srgbClr val="ADDAF9">
                <a:alpha val="5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78" name="Rectangle 46"/>
            <p:cNvSpPr>
              <a:spLocks noChangeArrowheads="1"/>
            </p:cNvSpPr>
            <p:nvPr/>
          </p:nvSpPr>
          <p:spPr bwMode="auto">
            <a:xfrm>
              <a:off x="175" y="516"/>
              <a:ext cx="62" cy="62"/>
            </a:xfrm>
            <a:prstGeom prst="rect">
              <a:avLst/>
            </a:prstGeom>
            <a:solidFill>
              <a:srgbClr val="ADDAF9">
                <a:alpha val="5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79" name="Rectangle 47"/>
            <p:cNvSpPr>
              <a:spLocks noChangeArrowheads="1"/>
            </p:cNvSpPr>
            <p:nvPr/>
          </p:nvSpPr>
          <p:spPr bwMode="auto">
            <a:xfrm>
              <a:off x="175" y="620"/>
              <a:ext cx="52" cy="51"/>
            </a:xfrm>
            <a:prstGeom prst="rect">
              <a:avLst/>
            </a:prstGeom>
            <a:solidFill>
              <a:srgbClr val="ADDAF9">
                <a:alpha val="3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80" name="Rectangle 48"/>
            <p:cNvSpPr>
              <a:spLocks noChangeArrowheads="1"/>
            </p:cNvSpPr>
            <p:nvPr/>
          </p:nvSpPr>
          <p:spPr bwMode="auto">
            <a:xfrm>
              <a:off x="59" y="290"/>
              <a:ext cx="87" cy="87"/>
            </a:xfrm>
            <a:prstGeom prst="rect">
              <a:avLst/>
            </a:prstGeom>
            <a:solidFill>
              <a:srgbClr val="ADDAF9"/>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81" name="Rectangle 49"/>
            <p:cNvSpPr>
              <a:spLocks noChangeArrowheads="1"/>
            </p:cNvSpPr>
            <p:nvPr/>
          </p:nvSpPr>
          <p:spPr bwMode="auto">
            <a:xfrm>
              <a:off x="68" y="513"/>
              <a:ext cx="69" cy="68"/>
            </a:xfrm>
            <a:prstGeom prst="rect">
              <a:avLst/>
            </a:prstGeom>
            <a:solidFill>
              <a:srgbClr val="ADDAF9">
                <a:alpha val="5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82" name="Rectangle 50"/>
            <p:cNvSpPr>
              <a:spLocks noChangeArrowheads="1"/>
            </p:cNvSpPr>
            <p:nvPr/>
          </p:nvSpPr>
          <p:spPr bwMode="auto">
            <a:xfrm>
              <a:off x="72" y="619"/>
              <a:ext cx="60" cy="60"/>
            </a:xfrm>
            <a:prstGeom prst="rect">
              <a:avLst/>
            </a:prstGeom>
            <a:solidFill>
              <a:srgbClr val="ADDAF9">
                <a:alpha val="5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83" name="Rectangle 51"/>
            <p:cNvSpPr>
              <a:spLocks noChangeArrowheads="1"/>
            </p:cNvSpPr>
            <p:nvPr/>
          </p:nvSpPr>
          <p:spPr bwMode="auto">
            <a:xfrm>
              <a:off x="77" y="717"/>
              <a:ext cx="53" cy="51"/>
            </a:xfrm>
            <a:prstGeom prst="rect">
              <a:avLst/>
            </a:prstGeom>
            <a:solidFill>
              <a:srgbClr val="ADDAF9">
                <a:alpha val="3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84" name="Rectangle 52"/>
            <p:cNvSpPr>
              <a:spLocks noChangeArrowheads="1"/>
            </p:cNvSpPr>
            <p:nvPr/>
          </p:nvSpPr>
          <p:spPr bwMode="auto">
            <a:xfrm>
              <a:off x="63" y="404"/>
              <a:ext cx="77" cy="77"/>
            </a:xfrm>
            <a:prstGeom prst="rect">
              <a:avLst/>
            </a:prstGeom>
            <a:solidFill>
              <a:srgbClr val="ADDAF9">
                <a:alpha val="7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85" name="Rectangle 53"/>
            <p:cNvSpPr>
              <a:spLocks noChangeArrowheads="1"/>
            </p:cNvSpPr>
            <p:nvPr/>
          </p:nvSpPr>
          <p:spPr bwMode="auto">
            <a:xfrm>
              <a:off x="55" y="171"/>
              <a:ext cx="97" cy="96"/>
            </a:xfrm>
            <a:prstGeom prst="rect">
              <a:avLst/>
            </a:prstGeom>
            <a:solidFill>
              <a:srgbClr val="ADDAF9"/>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86" name="Rectangle 54"/>
            <p:cNvSpPr>
              <a:spLocks noChangeArrowheads="1"/>
            </p:cNvSpPr>
            <p:nvPr/>
          </p:nvSpPr>
          <p:spPr bwMode="auto">
            <a:xfrm rot="-5400000">
              <a:off x="292" y="56"/>
              <a:ext cx="87" cy="88"/>
            </a:xfrm>
            <a:prstGeom prst="rect">
              <a:avLst/>
            </a:prstGeom>
            <a:solidFill>
              <a:srgbClr val="ADDAF9"/>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87" name="Rectangle 55"/>
            <p:cNvSpPr>
              <a:spLocks noChangeArrowheads="1"/>
            </p:cNvSpPr>
            <p:nvPr/>
          </p:nvSpPr>
          <p:spPr bwMode="auto">
            <a:xfrm rot="-5400000">
              <a:off x="519" y="67"/>
              <a:ext cx="69" cy="69"/>
            </a:xfrm>
            <a:prstGeom prst="rect">
              <a:avLst/>
            </a:prstGeom>
            <a:solidFill>
              <a:srgbClr val="ADDAF9">
                <a:alpha val="5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88" name="Rectangle 56"/>
            <p:cNvSpPr>
              <a:spLocks noChangeArrowheads="1"/>
            </p:cNvSpPr>
            <p:nvPr/>
          </p:nvSpPr>
          <p:spPr bwMode="auto">
            <a:xfrm rot="-5400000">
              <a:off x="624" y="71"/>
              <a:ext cx="60" cy="60"/>
            </a:xfrm>
            <a:prstGeom prst="rect">
              <a:avLst/>
            </a:prstGeom>
            <a:solidFill>
              <a:srgbClr val="ADDAF9">
                <a:alpha val="5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89" name="Rectangle 57"/>
            <p:cNvSpPr>
              <a:spLocks noChangeArrowheads="1"/>
            </p:cNvSpPr>
            <p:nvPr/>
          </p:nvSpPr>
          <p:spPr bwMode="auto">
            <a:xfrm rot="-5400000">
              <a:off x="723" y="75"/>
              <a:ext cx="52" cy="53"/>
            </a:xfrm>
            <a:prstGeom prst="rect">
              <a:avLst/>
            </a:prstGeom>
            <a:solidFill>
              <a:srgbClr val="ADDAF9">
                <a:alpha val="3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90" name="Rectangle 58"/>
            <p:cNvSpPr>
              <a:spLocks noChangeArrowheads="1"/>
            </p:cNvSpPr>
            <p:nvPr/>
          </p:nvSpPr>
          <p:spPr bwMode="auto">
            <a:xfrm rot="-5400000">
              <a:off x="409" y="63"/>
              <a:ext cx="76" cy="77"/>
            </a:xfrm>
            <a:prstGeom prst="rect">
              <a:avLst/>
            </a:prstGeom>
            <a:solidFill>
              <a:srgbClr val="ADDAF9">
                <a:alpha val="7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91" name="Rectangle 59"/>
            <p:cNvSpPr>
              <a:spLocks noChangeArrowheads="1"/>
            </p:cNvSpPr>
            <p:nvPr/>
          </p:nvSpPr>
          <p:spPr bwMode="auto">
            <a:xfrm rot="-5400000">
              <a:off x="173" y="52"/>
              <a:ext cx="96" cy="97"/>
            </a:xfrm>
            <a:prstGeom prst="rect">
              <a:avLst/>
            </a:prstGeom>
            <a:solidFill>
              <a:srgbClr val="ADDAF9"/>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92" name="Rectangle 60"/>
            <p:cNvSpPr>
              <a:spLocks noChangeArrowheads="1"/>
            </p:cNvSpPr>
            <p:nvPr/>
          </p:nvSpPr>
          <p:spPr bwMode="auto">
            <a:xfrm>
              <a:off x="296" y="173"/>
              <a:ext cx="78" cy="78"/>
            </a:xfrm>
            <a:prstGeom prst="rect">
              <a:avLst/>
            </a:prstGeom>
            <a:solidFill>
              <a:srgbClr val="ADDAF9">
                <a:alpha val="7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93" name="Rectangle 61"/>
            <p:cNvSpPr>
              <a:spLocks noChangeArrowheads="1"/>
            </p:cNvSpPr>
            <p:nvPr/>
          </p:nvSpPr>
          <p:spPr bwMode="auto">
            <a:xfrm>
              <a:off x="176" y="292"/>
              <a:ext cx="78" cy="78"/>
            </a:xfrm>
            <a:prstGeom prst="rect">
              <a:avLst/>
            </a:prstGeom>
            <a:solidFill>
              <a:srgbClr val="ADDAF9">
                <a:alpha val="7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94" name="Rectangle 62"/>
            <p:cNvSpPr>
              <a:spLocks noChangeArrowheads="1"/>
            </p:cNvSpPr>
            <p:nvPr/>
          </p:nvSpPr>
          <p:spPr bwMode="auto">
            <a:xfrm>
              <a:off x="294" y="290"/>
              <a:ext cx="69" cy="69"/>
            </a:xfrm>
            <a:prstGeom prst="rect">
              <a:avLst/>
            </a:prstGeom>
            <a:solidFill>
              <a:srgbClr val="ADDAF9">
                <a:alpha val="5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95" name="Rectangle 63"/>
            <p:cNvSpPr>
              <a:spLocks noChangeArrowheads="1"/>
            </p:cNvSpPr>
            <p:nvPr/>
          </p:nvSpPr>
          <p:spPr bwMode="auto">
            <a:xfrm>
              <a:off x="412" y="172"/>
              <a:ext cx="69" cy="69"/>
            </a:xfrm>
            <a:prstGeom prst="rect">
              <a:avLst/>
            </a:prstGeom>
            <a:solidFill>
              <a:srgbClr val="ADDAF9">
                <a:alpha val="5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96" name="Rectangle 64"/>
            <p:cNvSpPr>
              <a:spLocks noChangeArrowheads="1"/>
            </p:cNvSpPr>
            <p:nvPr/>
          </p:nvSpPr>
          <p:spPr bwMode="auto">
            <a:xfrm>
              <a:off x="521" y="171"/>
              <a:ext cx="62" cy="62"/>
            </a:xfrm>
            <a:prstGeom prst="rect">
              <a:avLst/>
            </a:prstGeom>
            <a:solidFill>
              <a:srgbClr val="ADDAF9">
                <a:alpha val="5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97" name="Rectangle 65"/>
            <p:cNvSpPr>
              <a:spLocks noChangeArrowheads="1"/>
            </p:cNvSpPr>
            <p:nvPr/>
          </p:nvSpPr>
          <p:spPr bwMode="auto">
            <a:xfrm>
              <a:off x="409" y="284"/>
              <a:ext cx="60" cy="60"/>
            </a:xfrm>
            <a:prstGeom prst="rect">
              <a:avLst/>
            </a:prstGeom>
            <a:solidFill>
              <a:srgbClr val="ADDAF9">
                <a:alpha val="5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98" name="Rectangle 66"/>
            <p:cNvSpPr>
              <a:spLocks noChangeArrowheads="1"/>
            </p:cNvSpPr>
            <p:nvPr/>
          </p:nvSpPr>
          <p:spPr bwMode="auto">
            <a:xfrm>
              <a:off x="402" y="397"/>
              <a:ext cx="52" cy="52"/>
            </a:xfrm>
            <a:prstGeom prst="rect">
              <a:avLst/>
            </a:prstGeom>
            <a:solidFill>
              <a:srgbClr val="ADDAF9">
                <a:alpha val="3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99" name="Rectangle 67"/>
            <p:cNvSpPr>
              <a:spLocks noChangeArrowheads="1"/>
            </p:cNvSpPr>
            <p:nvPr/>
          </p:nvSpPr>
          <p:spPr bwMode="auto">
            <a:xfrm>
              <a:off x="520" y="280"/>
              <a:ext cx="52" cy="52"/>
            </a:xfrm>
            <a:prstGeom prst="rect">
              <a:avLst/>
            </a:prstGeom>
            <a:solidFill>
              <a:srgbClr val="ADDAF9">
                <a:alpha val="3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00" name="Rectangle 68"/>
            <p:cNvSpPr>
              <a:spLocks noChangeArrowheads="1"/>
            </p:cNvSpPr>
            <p:nvPr/>
          </p:nvSpPr>
          <p:spPr bwMode="auto">
            <a:xfrm>
              <a:off x="628" y="171"/>
              <a:ext cx="52" cy="52"/>
            </a:xfrm>
            <a:prstGeom prst="rect">
              <a:avLst/>
            </a:prstGeom>
            <a:solidFill>
              <a:srgbClr val="ADDAF9">
                <a:alpha val="3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01" name="Rectangle 69"/>
            <p:cNvSpPr>
              <a:spLocks noChangeArrowheads="1"/>
            </p:cNvSpPr>
            <p:nvPr/>
          </p:nvSpPr>
          <p:spPr bwMode="auto">
            <a:xfrm>
              <a:off x="81" y="800"/>
              <a:ext cx="42" cy="41"/>
            </a:xfrm>
            <a:prstGeom prst="rect">
              <a:avLst/>
            </a:prstGeom>
            <a:solidFill>
              <a:srgbClr val="ADDAF9">
                <a:alpha val="29803"/>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02" name="Rectangle 70"/>
            <p:cNvSpPr>
              <a:spLocks noChangeArrowheads="1"/>
            </p:cNvSpPr>
            <p:nvPr/>
          </p:nvSpPr>
          <p:spPr bwMode="auto">
            <a:xfrm>
              <a:off x="273" y="613"/>
              <a:ext cx="42" cy="41"/>
            </a:xfrm>
            <a:prstGeom prst="rect">
              <a:avLst/>
            </a:prstGeom>
            <a:solidFill>
              <a:srgbClr val="ADDAF9">
                <a:alpha val="29803"/>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03" name="Rectangle 71"/>
            <p:cNvSpPr>
              <a:spLocks noChangeArrowheads="1"/>
            </p:cNvSpPr>
            <p:nvPr/>
          </p:nvSpPr>
          <p:spPr bwMode="auto">
            <a:xfrm>
              <a:off x="386" y="500"/>
              <a:ext cx="42" cy="42"/>
            </a:xfrm>
            <a:prstGeom prst="rect">
              <a:avLst/>
            </a:prstGeom>
            <a:solidFill>
              <a:srgbClr val="ADDAF9">
                <a:alpha val="29803"/>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04" name="Rectangle 72"/>
            <p:cNvSpPr>
              <a:spLocks noChangeArrowheads="1"/>
            </p:cNvSpPr>
            <p:nvPr/>
          </p:nvSpPr>
          <p:spPr bwMode="auto">
            <a:xfrm>
              <a:off x="506" y="381"/>
              <a:ext cx="43" cy="41"/>
            </a:xfrm>
            <a:prstGeom prst="rect">
              <a:avLst/>
            </a:prstGeom>
            <a:solidFill>
              <a:srgbClr val="ADDAF9">
                <a:alpha val="29803"/>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05" name="Rectangle 73"/>
            <p:cNvSpPr>
              <a:spLocks noChangeArrowheads="1"/>
            </p:cNvSpPr>
            <p:nvPr/>
          </p:nvSpPr>
          <p:spPr bwMode="auto">
            <a:xfrm>
              <a:off x="619" y="269"/>
              <a:ext cx="42" cy="42"/>
            </a:xfrm>
            <a:prstGeom prst="rect">
              <a:avLst/>
            </a:prstGeom>
            <a:solidFill>
              <a:srgbClr val="ADDAF9">
                <a:alpha val="29803"/>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06" name="Rectangle 74"/>
            <p:cNvSpPr>
              <a:spLocks noChangeArrowheads="1"/>
            </p:cNvSpPr>
            <p:nvPr/>
          </p:nvSpPr>
          <p:spPr bwMode="auto">
            <a:xfrm>
              <a:off x="723" y="167"/>
              <a:ext cx="43" cy="42"/>
            </a:xfrm>
            <a:prstGeom prst="rect">
              <a:avLst/>
            </a:prstGeom>
            <a:solidFill>
              <a:srgbClr val="ADDAF9">
                <a:alpha val="29803"/>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107" name="Rectangle 75"/>
            <p:cNvSpPr>
              <a:spLocks noChangeArrowheads="1"/>
            </p:cNvSpPr>
            <p:nvPr/>
          </p:nvSpPr>
          <p:spPr bwMode="auto">
            <a:xfrm>
              <a:off x="815" y="77"/>
              <a:ext cx="42" cy="42"/>
            </a:xfrm>
            <a:prstGeom prst="rect">
              <a:avLst/>
            </a:prstGeom>
            <a:solidFill>
              <a:srgbClr val="ADDAF9">
                <a:alpha val="29803"/>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grpSp>
      <p:sp>
        <p:nvSpPr>
          <p:cNvPr id="1029" name="Line 76"/>
          <p:cNvSpPr>
            <a:spLocks noChangeShapeType="1"/>
          </p:cNvSpPr>
          <p:nvPr/>
        </p:nvSpPr>
        <p:spPr bwMode="auto">
          <a:xfrm>
            <a:off x="815975" y="1077913"/>
            <a:ext cx="8328025" cy="0"/>
          </a:xfrm>
          <a:prstGeom prst="line">
            <a:avLst/>
          </a:prstGeom>
          <a:noFill/>
          <a:ln w="36000">
            <a:solidFill>
              <a:srgbClr val="CCDA51"/>
            </a:solidFill>
            <a:round/>
            <a:headEnd/>
            <a:tailEnd/>
          </a:ln>
          <a:effectLst/>
        </p:spPr>
        <p:txBody>
          <a:bodyPr lIns="82936" tIns="41469" rIns="82936" bIns="41469"/>
          <a:lstStyle/>
          <a:p>
            <a:pPr defTabSz="914305" fontAlgn="auto">
              <a:spcBef>
                <a:spcPts val="0"/>
              </a:spcBef>
              <a:spcAft>
                <a:spcPts val="0"/>
              </a:spcAft>
              <a:defRPr/>
            </a:pPr>
            <a:endParaRPr lang="fr-FR" dirty="0">
              <a:latin typeface="+mn-lt"/>
              <a:ea typeface="+mn-ea"/>
            </a:endParaRPr>
          </a:p>
        </p:txBody>
      </p:sp>
      <p:grpSp>
        <p:nvGrpSpPr>
          <p:cNvPr id="15366" name="Group 77"/>
          <p:cNvGrpSpPr>
            <a:grpSpLocks/>
          </p:cNvGrpSpPr>
          <p:nvPr/>
        </p:nvGrpSpPr>
        <p:grpSpPr bwMode="auto">
          <a:xfrm>
            <a:off x="69850" y="68263"/>
            <a:ext cx="1163638" cy="1143000"/>
            <a:chOff x="49" y="47"/>
            <a:chExt cx="808" cy="794"/>
          </a:xfrm>
        </p:grpSpPr>
        <p:sp>
          <p:nvSpPr>
            <p:cNvPr id="1036" name="Rectangle 78"/>
            <p:cNvSpPr>
              <a:spLocks noChangeArrowheads="1"/>
            </p:cNvSpPr>
            <p:nvPr/>
          </p:nvSpPr>
          <p:spPr bwMode="auto">
            <a:xfrm>
              <a:off x="288" y="404"/>
              <a:ext cx="60" cy="57"/>
            </a:xfrm>
            <a:prstGeom prst="rect">
              <a:avLst/>
            </a:prstGeom>
            <a:solidFill>
              <a:srgbClr val="ADDAF9">
                <a:alpha val="5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37" name="Rectangle 79"/>
            <p:cNvSpPr>
              <a:spLocks noChangeArrowheads="1"/>
            </p:cNvSpPr>
            <p:nvPr/>
          </p:nvSpPr>
          <p:spPr bwMode="auto">
            <a:xfrm>
              <a:off x="284" y="513"/>
              <a:ext cx="51" cy="50"/>
            </a:xfrm>
            <a:prstGeom prst="rect">
              <a:avLst/>
            </a:prstGeom>
            <a:solidFill>
              <a:srgbClr val="ADDAF9">
                <a:alpha val="3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38" name="Rectangle 80"/>
            <p:cNvSpPr>
              <a:spLocks noChangeArrowheads="1"/>
            </p:cNvSpPr>
            <p:nvPr/>
          </p:nvSpPr>
          <p:spPr bwMode="auto">
            <a:xfrm>
              <a:off x="170" y="714"/>
              <a:ext cx="42" cy="41"/>
            </a:xfrm>
            <a:prstGeom prst="rect">
              <a:avLst/>
            </a:prstGeom>
            <a:solidFill>
              <a:srgbClr val="ADDAF9">
                <a:alpha val="29803"/>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39" name="Rectangle 81"/>
            <p:cNvSpPr>
              <a:spLocks noChangeArrowheads="1"/>
            </p:cNvSpPr>
            <p:nvPr/>
          </p:nvSpPr>
          <p:spPr bwMode="auto">
            <a:xfrm>
              <a:off x="49" y="47"/>
              <a:ext cx="106" cy="105"/>
            </a:xfrm>
            <a:prstGeom prst="rect">
              <a:avLst/>
            </a:prstGeom>
            <a:solidFill>
              <a:srgbClr val="ADDAF9"/>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40" name="Rectangle 82"/>
            <p:cNvSpPr>
              <a:spLocks noChangeArrowheads="1"/>
            </p:cNvSpPr>
            <p:nvPr/>
          </p:nvSpPr>
          <p:spPr bwMode="auto">
            <a:xfrm>
              <a:off x="176" y="172"/>
              <a:ext cx="88" cy="87"/>
            </a:xfrm>
            <a:prstGeom prst="rect">
              <a:avLst/>
            </a:prstGeom>
            <a:solidFill>
              <a:srgbClr val="ADDAF9"/>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41" name="Rectangle 83"/>
            <p:cNvSpPr>
              <a:spLocks noChangeArrowheads="1"/>
            </p:cNvSpPr>
            <p:nvPr/>
          </p:nvSpPr>
          <p:spPr bwMode="auto">
            <a:xfrm>
              <a:off x="176" y="407"/>
              <a:ext cx="69" cy="68"/>
            </a:xfrm>
            <a:prstGeom prst="rect">
              <a:avLst/>
            </a:prstGeom>
            <a:solidFill>
              <a:srgbClr val="ADDAF9">
                <a:alpha val="5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42" name="Rectangle 84"/>
            <p:cNvSpPr>
              <a:spLocks noChangeArrowheads="1"/>
            </p:cNvSpPr>
            <p:nvPr/>
          </p:nvSpPr>
          <p:spPr bwMode="auto">
            <a:xfrm>
              <a:off x="175" y="516"/>
              <a:ext cx="62" cy="62"/>
            </a:xfrm>
            <a:prstGeom prst="rect">
              <a:avLst/>
            </a:prstGeom>
            <a:solidFill>
              <a:srgbClr val="ADDAF9">
                <a:alpha val="5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43" name="Rectangle 85"/>
            <p:cNvSpPr>
              <a:spLocks noChangeArrowheads="1"/>
            </p:cNvSpPr>
            <p:nvPr/>
          </p:nvSpPr>
          <p:spPr bwMode="auto">
            <a:xfrm>
              <a:off x="175" y="622"/>
              <a:ext cx="52" cy="52"/>
            </a:xfrm>
            <a:prstGeom prst="rect">
              <a:avLst/>
            </a:prstGeom>
            <a:solidFill>
              <a:srgbClr val="ADDAF9">
                <a:alpha val="3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44" name="Rectangle 86"/>
            <p:cNvSpPr>
              <a:spLocks noChangeArrowheads="1"/>
            </p:cNvSpPr>
            <p:nvPr/>
          </p:nvSpPr>
          <p:spPr bwMode="auto">
            <a:xfrm>
              <a:off x="59" y="290"/>
              <a:ext cx="87" cy="87"/>
            </a:xfrm>
            <a:prstGeom prst="rect">
              <a:avLst/>
            </a:prstGeom>
            <a:solidFill>
              <a:srgbClr val="ADDAF9"/>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45" name="Rectangle 87"/>
            <p:cNvSpPr>
              <a:spLocks noChangeArrowheads="1"/>
            </p:cNvSpPr>
            <p:nvPr/>
          </p:nvSpPr>
          <p:spPr bwMode="auto">
            <a:xfrm>
              <a:off x="68" y="513"/>
              <a:ext cx="69" cy="68"/>
            </a:xfrm>
            <a:prstGeom prst="rect">
              <a:avLst/>
            </a:prstGeom>
            <a:solidFill>
              <a:srgbClr val="ADDAF9">
                <a:alpha val="5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46" name="Rectangle 88"/>
            <p:cNvSpPr>
              <a:spLocks noChangeArrowheads="1"/>
            </p:cNvSpPr>
            <p:nvPr/>
          </p:nvSpPr>
          <p:spPr bwMode="auto">
            <a:xfrm>
              <a:off x="72" y="619"/>
              <a:ext cx="60" cy="60"/>
            </a:xfrm>
            <a:prstGeom prst="rect">
              <a:avLst/>
            </a:prstGeom>
            <a:solidFill>
              <a:srgbClr val="ADDAF9">
                <a:alpha val="5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47" name="Rectangle 89"/>
            <p:cNvSpPr>
              <a:spLocks noChangeArrowheads="1"/>
            </p:cNvSpPr>
            <p:nvPr/>
          </p:nvSpPr>
          <p:spPr bwMode="auto">
            <a:xfrm>
              <a:off x="77" y="717"/>
              <a:ext cx="53" cy="51"/>
            </a:xfrm>
            <a:prstGeom prst="rect">
              <a:avLst/>
            </a:prstGeom>
            <a:solidFill>
              <a:srgbClr val="ADDAF9">
                <a:alpha val="3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48" name="Rectangle 90"/>
            <p:cNvSpPr>
              <a:spLocks noChangeArrowheads="1"/>
            </p:cNvSpPr>
            <p:nvPr/>
          </p:nvSpPr>
          <p:spPr bwMode="auto">
            <a:xfrm>
              <a:off x="63" y="405"/>
              <a:ext cx="77" cy="76"/>
            </a:xfrm>
            <a:prstGeom prst="rect">
              <a:avLst/>
            </a:prstGeom>
            <a:solidFill>
              <a:srgbClr val="ADDAF9">
                <a:alpha val="7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49" name="Rectangle 91"/>
            <p:cNvSpPr>
              <a:spLocks noChangeArrowheads="1"/>
            </p:cNvSpPr>
            <p:nvPr/>
          </p:nvSpPr>
          <p:spPr bwMode="auto">
            <a:xfrm>
              <a:off x="55" y="171"/>
              <a:ext cx="97" cy="96"/>
            </a:xfrm>
            <a:prstGeom prst="rect">
              <a:avLst/>
            </a:prstGeom>
            <a:solidFill>
              <a:srgbClr val="ADDAF9"/>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50" name="Rectangle 92"/>
            <p:cNvSpPr>
              <a:spLocks noChangeArrowheads="1"/>
            </p:cNvSpPr>
            <p:nvPr/>
          </p:nvSpPr>
          <p:spPr bwMode="auto">
            <a:xfrm rot="-5400000">
              <a:off x="292" y="56"/>
              <a:ext cx="87" cy="88"/>
            </a:xfrm>
            <a:prstGeom prst="rect">
              <a:avLst/>
            </a:prstGeom>
            <a:solidFill>
              <a:srgbClr val="ADDAF9"/>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51" name="Rectangle 93"/>
            <p:cNvSpPr>
              <a:spLocks noChangeArrowheads="1"/>
            </p:cNvSpPr>
            <p:nvPr/>
          </p:nvSpPr>
          <p:spPr bwMode="auto">
            <a:xfrm rot="-5400000">
              <a:off x="519" y="68"/>
              <a:ext cx="69" cy="69"/>
            </a:xfrm>
            <a:prstGeom prst="rect">
              <a:avLst/>
            </a:prstGeom>
            <a:solidFill>
              <a:srgbClr val="ADDAF9">
                <a:alpha val="5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52" name="Rectangle 94"/>
            <p:cNvSpPr>
              <a:spLocks noChangeArrowheads="1"/>
            </p:cNvSpPr>
            <p:nvPr/>
          </p:nvSpPr>
          <p:spPr bwMode="auto">
            <a:xfrm rot="-5400000">
              <a:off x="624" y="72"/>
              <a:ext cx="60" cy="60"/>
            </a:xfrm>
            <a:prstGeom prst="rect">
              <a:avLst/>
            </a:prstGeom>
            <a:solidFill>
              <a:srgbClr val="ADDAF9">
                <a:alpha val="5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53" name="Rectangle 95"/>
            <p:cNvSpPr>
              <a:spLocks noChangeArrowheads="1"/>
            </p:cNvSpPr>
            <p:nvPr/>
          </p:nvSpPr>
          <p:spPr bwMode="auto">
            <a:xfrm rot="-5400000">
              <a:off x="723" y="75"/>
              <a:ext cx="52" cy="53"/>
            </a:xfrm>
            <a:prstGeom prst="rect">
              <a:avLst/>
            </a:prstGeom>
            <a:solidFill>
              <a:srgbClr val="ADDAF9">
                <a:alpha val="3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54" name="Rectangle 96"/>
            <p:cNvSpPr>
              <a:spLocks noChangeArrowheads="1"/>
            </p:cNvSpPr>
            <p:nvPr/>
          </p:nvSpPr>
          <p:spPr bwMode="auto">
            <a:xfrm rot="-5400000">
              <a:off x="409" y="63"/>
              <a:ext cx="76" cy="77"/>
            </a:xfrm>
            <a:prstGeom prst="rect">
              <a:avLst/>
            </a:prstGeom>
            <a:solidFill>
              <a:srgbClr val="ADDAF9">
                <a:alpha val="7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55" name="Rectangle 97"/>
            <p:cNvSpPr>
              <a:spLocks noChangeArrowheads="1"/>
            </p:cNvSpPr>
            <p:nvPr/>
          </p:nvSpPr>
          <p:spPr bwMode="auto">
            <a:xfrm rot="-5400000">
              <a:off x="173" y="52"/>
              <a:ext cx="96" cy="97"/>
            </a:xfrm>
            <a:prstGeom prst="rect">
              <a:avLst/>
            </a:prstGeom>
            <a:solidFill>
              <a:srgbClr val="ADDAF9"/>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56" name="Rectangle 98"/>
            <p:cNvSpPr>
              <a:spLocks noChangeArrowheads="1"/>
            </p:cNvSpPr>
            <p:nvPr/>
          </p:nvSpPr>
          <p:spPr bwMode="auto">
            <a:xfrm>
              <a:off x="296" y="173"/>
              <a:ext cx="78" cy="78"/>
            </a:xfrm>
            <a:prstGeom prst="rect">
              <a:avLst/>
            </a:prstGeom>
            <a:solidFill>
              <a:srgbClr val="ADDAF9">
                <a:alpha val="7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57" name="Rectangle 99"/>
            <p:cNvSpPr>
              <a:spLocks noChangeArrowheads="1"/>
            </p:cNvSpPr>
            <p:nvPr/>
          </p:nvSpPr>
          <p:spPr bwMode="auto">
            <a:xfrm>
              <a:off x="176" y="293"/>
              <a:ext cx="78" cy="78"/>
            </a:xfrm>
            <a:prstGeom prst="rect">
              <a:avLst/>
            </a:prstGeom>
            <a:solidFill>
              <a:srgbClr val="ADDAF9">
                <a:alpha val="7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58" name="Rectangle 100"/>
            <p:cNvSpPr>
              <a:spLocks noChangeArrowheads="1"/>
            </p:cNvSpPr>
            <p:nvPr/>
          </p:nvSpPr>
          <p:spPr bwMode="auto">
            <a:xfrm>
              <a:off x="294" y="290"/>
              <a:ext cx="69" cy="69"/>
            </a:xfrm>
            <a:prstGeom prst="rect">
              <a:avLst/>
            </a:prstGeom>
            <a:solidFill>
              <a:srgbClr val="ADDAF9">
                <a:alpha val="5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59" name="Rectangle 101"/>
            <p:cNvSpPr>
              <a:spLocks noChangeArrowheads="1"/>
            </p:cNvSpPr>
            <p:nvPr/>
          </p:nvSpPr>
          <p:spPr bwMode="auto">
            <a:xfrm>
              <a:off x="412" y="172"/>
              <a:ext cx="69" cy="69"/>
            </a:xfrm>
            <a:prstGeom prst="rect">
              <a:avLst/>
            </a:prstGeom>
            <a:solidFill>
              <a:srgbClr val="ADDAF9">
                <a:alpha val="5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60" name="Rectangle 102"/>
            <p:cNvSpPr>
              <a:spLocks noChangeArrowheads="1"/>
            </p:cNvSpPr>
            <p:nvPr/>
          </p:nvSpPr>
          <p:spPr bwMode="auto">
            <a:xfrm>
              <a:off x="521" y="172"/>
              <a:ext cx="62" cy="62"/>
            </a:xfrm>
            <a:prstGeom prst="rect">
              <a:avLst/>
            </a:prstGeom>
            <a:solidFill>
              <a:srgbClr val="ADDAF9">
                <a:alpha val="5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61" name="Rectangle 103"/>
            <p:cNvSpPr>
              <a:spLocks noChangeArrowheads="1"/>
            </p:cNvSpPr>
            <p:nvPr/>
          </p:nvSpPr>
          <p:spPr bwMode="auto">
            <a:xfrm>
              <a:off x="409" y="285"/>
              <a:ext cx="60" cy="60"/>
            </a:xfrm>
            <a:prstGeom prst="rect">
              <a:avLst/>
            </a:prstGeom>
            <a:solidFill>
              <a:srgbClr val="ADDAF9">
                <a:alpha val="50195"/>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62" name="Rectangle 104"/>
            <p:cNvSpPr>
              <a:spLocks noChangeArrowheads="1"/>
            </p:cNvSpPr>
            <p:nvPr/>
          </p:nvSpPr>
          <p:spPr bwMode="auto">
            <a:xfrm>
              <a:off x="402" y="398"/>
              <a:ext cx="52" cy="52"/>
            </a:xfrm>
            <a:prstGeom prst="rect">
              <a:avLst/>
            </a:prstGeom>
            <a:solidFill>
              <a:srgbClr val="ADDAF9">
                <a:alpha val="3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63" name="Rectangle 105"/>
            <p:cNvSpPr>
              <a:spLocks noChangeArrowheads="1"/>
            </p:cNvSpPr>
            <p:nvPr/>
          </p:nvSpPr>
          <p:spPr bwMode="auto">
            <a:xfrm>
              <a:off x="520" y="280"/>
              <a:ext cx="52" cy="52"/>
            </a:xfrm>
            <a:prstGeom prst="rect">
              <a:avLst/>
            </a:prstGeom>
            <a:solidFill>
              <a:srgbClr val="ADDAF9">
                <a:alpha val="3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64" name="Rectangle 106"/>
            <p:cNvSpPr>
              <a:spLocks noChangeArrowheads="1"/>
            </p:cNvSpPr>
            <p:nvPr/>
          </p:nvSpPr>
          <p:spPr bwMode="auto">
            <a:xfrm>
              <a:off x="628" y="171"/>
              <a:ext cx="52" cy="52"/>
            </a:xfrm>
            <a:prstGeom prst="rect">
              <a:avLst/>
            </a:prstGeom>
            <a:solidFill>
              <a:srgbClr val="ADDAF9">
                <a:alpha val="39999"/>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65" name="Rectangle 107"/>
            <p:cNvSpPr>
              <a:spLocks noChangeArrowheads="1"/>
            </p:cNvSpPr>
            <p:nvPr/>
          </p:nvSpPr>
          <p:spPr bwMode="auto">
            <a:xfrm>
              <a:off x="81" y="800"/>
              <a:ext cx="42" cy="41"/>
            </a:xfrm>
            <a:prstGeom prst="rect">
              <a:avLst/>
            </a:prstGeom>
            <a:solidFill>
              <a:srgbClr val="ADDAF9">
                <a:alpha val="29803"/>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66" name="Rectangle 108"/>
            <p:cNvSpPr>
              <a:spLocks noChangeArrowheads="1"/>
            </p:cNvSpPr>
            <p:nvPr/>
          </p:nvSpPr>
          <p:spPr bwMode="auto">
            <a:xfrm>
              <a:off x="273" y="613"/>
              <a:ext cx="42" cy="41"/>
            </a:xfrm>
            <a:prstGeom prst="rect">
              <a:avLst/>
            </a:prstGeom>
            <a:solidFill>
              <a:srgbClr val="ADDAF9">
                <a:alpha val="29803"/>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67" name="Rectangle 109"/>
            <p:cNvSpPr>
              <a:spLocks noChangeArrowheads="1"/>
            </p:cNvSpPr>
            <p:nvPr/>
          </p:nvSpPr>
          <p:spPr bwMode="auto">
            <a:xfrm>
              <a:off x="386" y="501"/>
              <a:ext cx="42" cy="42"/>
            </a:xfrm>
            <a:prstGeom prst="rect">
              <a:avLst/>
            </a:prstGeom>
            <a:solidFill>
              <a:srgbClr val="ADDAF9">
                <a:alpha val="29803"/>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68" name="Rectangle 110"/>
            <p:cNvSpPr>
              <a:spLocks noChangeArrowheads="1"/>
            </p:cNvSpPr>
            <p:nvPr/>
          </p:nvSpPr>
          <p:spPr bwMode="auto">
            <a:xfrm>
              <a:off x="506" y="381"/>
              <a:ext cx="43" cy="41"/>
            </a:xfrm>
            <a:prstGeom prst="rect">
              <a:avLst/>
            </a:prstGeom>
            <a:solidFill>
              <a:srgbClr val="ADDAF9">
                <a:alpha val="29803"/>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69" name="Rectangle 111"/>
            <p:cNvSpPr>
              <a:spLocks noChangeArrowheads="1"/>
            </p:cNvSpPr>
            <p:nvPr/>
          </p:nvSpPr>
          <p:spPr bwMode="auto">
            <a:xfrm>
              <a:off x="619" y="269"/>
              <a:ext cx="42" cy="42"/>
            </a:xfrm>
            <a:prstGeom prst="rect">
              <a:avLst/>
            </a:prstGeom>
            <a:solidFill>
              <a:srgbClr val="ADDAF9">
                <a:alpha val="29803"/>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70" name="Rectangle 112"/>
            <p:cNvSpPr>
              <a:spLocks noChangeArrowheads="1"/>
            </p:cNvSpPr>
            <p:nvPr/>
          </p:nvSpPr>
          <p:spPr bwMode="auto">
            <a:xfrm>
              <a:off x="723" y="168"/>
              <a:ext cx="43" cy="42"/>
            </a:xfrm>
            <a:prstGeom prst="rect">
              <a:avLst/>
            </a:prstGeom>
            <a:solidFill>
              <a:srgbClr val="ADDAF9">
                <a:alpha val="29803"/>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sp>
          <p:nvSpPr>
            <p:cNvPr id="1071" name="Rectangle 113"/>
            <p:cNvSpPr>
              <a:spLocks noChangeArrowheads="1"/>
            </p:cNvSpPr>
            <p:nvPr/>
          </p:nvSpPr>
          <p:spPr bwMode="auto">
            <a:xfrm>
              <a:off x="815" y="77"/>
              <a:ext cx="42" cy="42"/>
            </a:xfrm>
            <a:prstGeom prst="rect">
              <a:avLst/>
            </a:prstGeom>
            <a:solidFill>
              <a:srgbClr val="ADDAF9">
                <a:alpha val="29803"/>
              </a:srgbClr>
            </a:solidFill>
            <a:ln>
              <a:noFill/>
            </a:ln>
            <a:effectLst/>
          </p:spPr>
          <p:txBody>
            <a:bodyPr wrap="none" anchor="ctr"/>
            <a:lstStyle/>
            <a:p>
              <a:pPr defTabSz="914305" fontAlgn="auto">
                <a:spcBef>
                  <a:spcPts val="0"/>
                </a:spcBef>
                <a:spcAft>
                  <a:spcPts val="0"/>
                </a:spcAft>
                <a:defRPr/>
              </a:pPr>
              <a:endParaRPr lang="fr-FR" altLang="fr-FR" dirty="0">
                <a:latin typeface="+mn-lt"/>
                <a:ea typeface="+mn-ea"/>
              </a:endParaRPr>
            </a:p>
          </p:txBody>
        </p:sp>
      </p:grpSp>
      <p:sp>
        <p:nvSpPr>
          <p:cNvPr id="1138" name="Rectangle 114"/>
          <p:cNvSpPr>
            <a:spLocks noGrp="1" noChangeArrowheads="1"/>
          </p:cNvSpPr>
          <p:nvPr>
            <p:ph type="dt"/>
          </p:nvPr>
        </p:nvSpPr>
        <p:spPr bwMode="auto">
          <a:xfrm>
            <a:off x="457200" y="6246813"/>
            <a:ext cx="2122488" cy="466725"/>
          </a:xfrm>
          <a:prstGeom prst="rect">
            <a:avLst/>
          </a:prstGeom>
          <a:noFill/>
          <a:ln>
            <a:noFill/>
          </a:ln>
          <a:effectLst/>
        </p:spPr>
        <p:txBody>
          <a:bodyPr vert="horz" wrap="square" lIns="0" tIns="0" rIns="0" bIns="0" numCol="1" anchor="t" anchorCtr="0" compatLnSpc="1">
            <a:prstTxWarp prst="textNoShape">
              <a:avLst/>
            </a:prstTxWarp>
          </a:bodyPr>
          <a:lstStyle>
            <a:lvl1pPr defTabSz="914305" fontAlgn="auto">
              <a:spcBef>
                <a:spcPts val="0"/>
              </a:spcBef>
              <a:spcAft>
                <a:spcPts val="0"/>
              </a:spcAft>
              <a:buClrTx/>
              <a:buFontTx/>
              <a:buNone/>
              <a:tabLst>
                <a:tab pos="0" algn="l"/>
                <a:tab pos="406044" algn="l"/>
                <a:tab pos="813528" algn="l"/>
                <a:tab pos="1221011" algn="l"/>
                <a:tab pos="1628495" algn="l"/>
                <a:tab pos="2035979" algn="l"/>
                <a:tab pos="2443463" algn="l"/>
                <a:tab pos="2850946" algn="l"/>
                <a:tab pos="3258431" algn="l"/>
                <a:tab pos="3665914" algn="l"/>
                <a:tab pos="4073399" algn="l"/>
                <a:tab pos="4480882" algn="l"/>
                <a:tab pos="4888366" algn="l"/>
                <a:tab pos="5295849" algn="l"/>
                <a:tab pos="5703334" algn="l"/>
                <a:tab pos="6110816" algn="l"/>
                <a:tab pos="6518301" algn="l"/>
                <a:tab pos="6925784" algn="l"/>
                <a:tab pos="7333269" algn="l"/>
                <a:tab pos="7740751" algn="l"/>
                <a:tab pos="8148236" algn="l"/>
              </a:tabLst>
              <a:defRPr>
                <a:solidFill>
                  <a:srgbClr val="000000"/>
                </a:solidFill>
                <a:latin typeface="Arial" pitchFamily="34" charset="0"/>
                <a:ea typeface="+mn-ea"/>
              </a:defRPr>
            </a:lvl1pPr>
          </a:lstStyle>
          <a:p>
            <a:pPr>
              <a:defRPr/>
            </a:pPr>
            <a:fld id="{72608583-2684-448D-825F-6EA6D0907F1F}" type="datetimeFigureOut">
              <a:rPr lang="fr-FR"/>
              <a:pPr>
                <a:defRPr/>
              </a:pPr>
              <a:t>30/11/2019</a:t>
            </a:fld>
            <a:endParaRPr lang="fr-FR" dirty="0"/>
          </a:p>
        </p:txBody>
      </p:sp>
      <p:sp>
        <p:nvSpPr>
          <p:cNvPr id="1139" name="Rectangle 115"/>
          <p:cNvSpPr>
            <a:spLocks noGrp="1" noChangeArrowheads="1"/>
          </p:cNvSpPr>
          <p:nvPr>
            <p:ph type="ftr"/>
          </p:nvPr>
        </p:nvSpPr>
        <p:spPr bwMode="auto">
          <a:xfrm>
            <a:off x="3127375" y="6246813"/>
            <a:ext cx="2894013" cy="466725"/>
          </a:xfrm>
          <a:prstGeom prst="rect">
            <a:avLst/>
          </a:prstGeom>
          <a:noFill/>
          <a:ln>
            <a:noFill/>
          </a:ln>
          <a:effectLst/>
        </p:spPr>
        <p:txBody>
          <a:bodyPr vert="horz" wrap="square" lIns="0" tIns="0" rIns="0" bIns="0" numCol="1" anchor="t" anchorCtr="0" compatLnSpc="1">
            <a:prstTxWarp prst="textNoShape">
              <a:avLst/>
            </a:prstTxWarp>
          </a:bodyPr>
          <a:lstStyle>
            <a:lvl1pPr defTabSz="914305" fontAlgn="auto">
              <a:spcBef>
                <a:spcPts val="0"/>
              </a:spcBef>
              <a:spcAft>
                <a:spcPts val="0"/>
              </a:spcAft>
              <a:buClrTx/>
              <a:buFontTx/>
              <a:buNone/>
              <a:tabLst>
                <a:tab pos="0" algn="l"/>
                <a:tab pos="406044" algn="l"/>
                <a:tab pos="813528" algn="l"/>
                <a:tab pos="1221011" algn="l"/>
                <a:tab pos="1628495" algn="l"/>
                <a:tab pos="2035979" algn="l"/>
                <a:tab pos="2443463" algn="l"/>
                <a:tab pos="2850946" algn="l"/>
                <a:tab pos="3258431" algn="l"/>
                <a:tab pos="3665914" algn="l"/>
                <a:tab pos="4073399" algn="l"/>
                <a:tab pos="4480882" algn="l"/>
                <a:tab pos="4888366" algn="l"/>
                <a:tab pos="5295849" algn="l"/>
                <a:tab pos="5703334" algn="l"/>
                <a:tab pos="6110816" algn="l"/>
                <a:tab pos="6518301" algn="l"/>
                <a:tab pos="6925784" algn="l"/>
                <a:tab pos="7333269" algn="l"/>
                <a:tab pos="7740751" algn="l"/>
                <a:tab pos="8148236" algn="l"/>
              </a:tabLst>
              <a:defRPr>
                <a:solidFill>
                  <a:srgbClr val="000000"/>
                </a:solidFill>
                <a:latin typeface="Arial" pitchFamily="34" charset="0"/>
                <a:ea typeface="+mn-ea"/>
              </a:defRPr>
            </a:lvl1pPr>
          </a:lstStyle>
          <a:p>
            <a:pPr>
              <a:defRPr/>
            </a:pPr>
            <a:endParaRPr lang="fr-FR"/>
          </a:p>
        </p:txBody>
      </p:sp>
      <p:sp>
        <p:nvSpPr>
          <p:cNvPr id="1140" name="Rectangle 116"/>
          <p:cNvSpPr>
            <a:spLocks noGrp="1" noChangeArrowheads="1"/>
          </p:cNvSpPr>
          <p:nvPr>
            <p:ph type="sldNum"/>
          </p:nvPr>
        </p:nvSpPr>
        <p:spPr bwMode="auto">
          <a:xfrm>
            <a:off x="6556375" y="6246813"/>
            <a:ext cx="2124075" cy="466725"/>
          </a:xfrm>
          <a:prstGeom prst="rect">
            <a:avLst/>
          </a:prstGeom>
          <a:noFill/>
          <a:ln>
            <a:noFill/>
          </a:ln>
          <a:effectLst/>
        </p:spPr>
        <p:txBody>
          <a:bodyPr vert="horz" wrap="square" lIns="0" tIns="0" rIns="0" bIns="0" numCol="1" anchor="t" anchorCtr="0" compatLnSpc="1">
            <a:prstTxWarp prst="textNoShape">
              <a:avLst/>
            </a:prstTxWarp>
          </a:bodyPr>
          <a:lstStyle>
            <a:lvl1pPr>
              <a:defRPr>
                <a:solidFill>
                  <a:srgbClr val="000000"/>
                </a:solidFill>
              </a:defRPr>
            </a:lvl1pPr>
          </a:lstStyle>
          <a:p>
            <a:fld id="{7A18E1A6-ED59-4F2E-AF5D-4FC11599A51E}" type="slidenum">
              <a:rPr lang="fr-FR" altLang="fr-FR"/>
              <a:pPr/>
              <a:t>‹N°›</a:t>
            </a:fld>
            <a:endParaRPr lang="fr-FR" altLang="fr-FR"/>
          </a:p>
        </p:txBody>
      </p:sp>
      <p:sp>
        <p:nvSpPr>
          <p:cNvPr id="15370" name="Rectangle 117"/>
          <p:cNvSpPr>
            <a:spLocks noGrp="1" noChangeArrowheads="1"/>
          </p:cNvSpPr>
          <p:nvPr>
            <p:ph type="title"/>
          </p:nvPr>
        </p:nvSpPr>
        <p:spPr bwMode="auto">
          <a:xfrm>
            <a:off x="457200" y="273050"/>
            <a:ext cx="8221663" cy="113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GB" altLang="fr-FR"/>
              <a:t>Cliquez pour éditer le format du texte-titre</a:t>
            </a:r>
          </a:p>
        </p:txBody>
      </p:sp>
      <p:sp>
        <p:nvSpPr>
          <p:cNvPr id="15371" name="Rectangle 118"/>
          <p:cNvSpPr>
            <a:spLocks noGrp="1" noChangeArrowheads="1"/>
          </p:cNvSpPr>
          <p:nvPr>
            <p:ph type="body" idx="1"/>
          </p:nvPr>
        </p:nvSpPr>
        <p:spPr bwMode="auto">
          <a:xfrm>
            <a:off x="457200" y="1604963"/>
            <a:ext cx="8221663" cy="397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19265" rIns="0" bIns="0" numCol="1" anchor="t" anchorCtr="0" compatLnSpc="1">
            <a:prstTxWarp prst="textNoShape">
              <a:avLst/>
            </a:prstTxWarp>
          </a:bodyPr>
          <a:lstStyle/>
          <a:p>
            <a:pPr lvl="0"/>
            <a:r>
              <a:rPr lang="en-GB" altLang="fr-FR"/>
              <a:t>Cliquez pour éditer le format du plan de texte</a:t>
            </a:r>
          </a:p>
          <a:p>
            <a:pPr lvl="1"/>
            <a:r>
              <a:rPr lang="en-GB" altLang="fr-FR"/>
              <a:t>Second niveau de plan</a:t>
            </a:r>
          </a:p>
          <a:p>
            <a:pPr lvl="2"/>
            <a:r>
              <a:rPr lang="en-GB" altLang="fr-FR"/>
              <a:t>Troisième niveau de plan</a:t>
            </a:r>
          </a:p>
          <a:p>
            <a:pPr lvl="3"/>
            <a:r>
              <a:rPr lang="en-GB" altLang="fr-FR"/>
              <a:t>Quatrième niveau de plan</a:t>
            </a:r>
          </a:p>
          <a:p>
            <a:pPr lvl="4"/>
            <a:r>
              <a:rPr lang="en-GB" altLang="fr-FR"/>
              <a:t>Cinquième niveau de plan</a:t>
            </a:r>
          </a:p>
          <a:p>
            <a:pPr lvl="4"/>
            <a:r>
              <a:rPr lang="en-GB" altLang="fr-FR"/>
              <a:t>Sixième niveau de plan</a:t>
            </a:r>
          </a:p>
          <a:p>
            <a:pPr lvl="4"/>
            <a:r>
              <a:rPr lang="en-GB" altLang="fr-FR"/>
              <a:t>Septième niveau de plan</a:t>
            </a:r>
          </a:p>
          <a:p>
            <a:pPr lvl="4"/>
            <a:r>
              <a:rPr lang="en-GB" altLang="fr-FR"/>
              <a:t>Huitième niveau de plan</a:t>
            </a:r>
          </a:p>
          <a:p>
            <a:pPr lvl="4"/>
            <a:r>
              <a:rPr lang="en-GB" altLang="fr-FR"/>
              <a:t>Neuvième niveau de plan</a:t>
            </a: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txStyles>
    <p:titleStyle>
      <a:lvl1pPr algn="ctr" defTabSz="406400" rtl="0" eaLnBrk="0" fontAlgn="base" hangingPunct="0">
        <a:lnSpc>
          <a:spcPct val="93000"/>
        </a:lnSpc>
        <a:spcBef>
          <a:spcPct val="0"/>
        </a:spcBef>
        <a:spcAft>
          <a:spcPct val="0"/>
        </a:spcAft>
        <a:buClr>
          <a:srgbClr val="000000"/>
        </a:buClr>
        <a:buSzPct val="100000"/>
        <a:buFont typeface="Times New Roman" pitchFamily="18" charset="0"/>
        <a:defRPr sz="2200">
          <a:solidFill>
            <a:srgbClr val="000000"/>
          </a:solidFill>
          <a:latin typeface="+mj-lt"/>
          <a:ea typeface="+mj-ea"/>
          <a:cs typeface="+mj-cs"/>
        </a:defRPr>
      </a:lvl1pPr>
      <a:lvl2pPr algn="ctr" defTabSz="406400" rtl="0" eaLnBrk="0" fontAlgn="base" hangingPunct="0">
        <a:lnSpc>
          <a:spcPct val="93000"/>
        </a:lnSpc>
        <a:spcBef>
          <a:spcPct val="0"/>
        </a:spcBef>
        <a:spcAft>
          <a:spcPct val="0"/>
        </a:spcAft>
        <a:buClr>
          <a:srgbClr val="000000"/>
        </a:buClr>
        <a:buSzPct val="100000"/>
        <a:buFont typeface="Times New Roman" pitchFamily="18" charset="0"/>
        <a:defRPr sz="2200">
          <a:solidFill>
            <a:srgbClr val="000000"/>
          </a:solidFill>
          <a:latin typeface="Arial" pitchFamily="34" charset="0"/>
          <a:ea typeface="Microsoft YaHei" pitchFamily="34" charset="-122"/>
        </a:defRPr>
      </a:lvl2pPr>
      <a:lvl3pPr algn="ctr" defTabSz="406400" rtl="0" eaLnBrk="0" fontAlgn="base" hangingPunct="0">
        <a:lnSpc>
          <a:spcPct val="93000"/>
        </a:lnSpc>
        <a:spcBef>
          <a:spcPct val="0"/>
        </a:spcBef>
        <a:spcAft>
          <a:spcPct val="0"/>
        </a:spcAft>
        <a:buClr>
          <a:srgbClr val="000000"/>
        </a:buClr>
        <a:buSzPct val="100000"/>
        <a:buFont typeface="Times New Roman" pitchFamily="18" charset="0"/>
        <a:defRPr sz="2200">
          <a:solidFill>
            <a:srgbClr val="000000"/>
          </a:solidFill>
          <a:latin typeface="Arial" pitchFamily="34" charset="0"/>
          <a:ea typeface="Microsoft YaHei" pitchFamily="34" charset="-122"/>
        </a:defRPr>
      </a:lvl3pPr>
      <a:lvl4pPr algn="ctr" defTabSz="406400" rtl="0" eaLnBrk="0" fontAlgn="base" hangingPunct="0">
        <a:lnSpc>
          <a:spcPct val="93000"/>
        </a:lnSpc>
        <a:spcBef>
          <a:spcPct val="0"/>
        </a:spcBef>
        <a:spcAft>
          <a:spcPct val="0"/>
        </a:spcAft>
        <a:buClr>
          <a:srgbClr val="000000"/>
        </a:buClr>
        <a:buSzPct val="100000"/>
        <a:buFont typeface="Times New Roman" pitchFamily="18" charset="0"/>
        <a:defRPr sz="2200">
          <a:solidFill>
            <a:srgbClr val="000000"/>
          </a:solidFill>
          <a:latin typeface="Arial" pitchFamily="34" charset="0"/>
          <a:ea typeface="Microsoft YaHei" pitchFamily="34" charset="-122"/>
        </a:defRPr>
      </a:lvl4pPr>
      <a:lvl5pPr algn="ctr" defTabSz="406400" rtl="0" eaLnBrk="0" fontAlgn="base" hangingPunct="0">
        <a:lnSpc>
          <a:spcPct val="93000"/>
        </a:lnSpc>
        <a:spcBef>
          <a:spcPct val="0"/>
        </a:spcBef>
        <a:spcAft>
          <a:spcPct val="0"/>
        </a:spcAft>
        <a:buClr>
          <a:srgbClr val="000000"/>
        </a:buClr>
        <a:buSzPct val="100000"/>
        <a:buFont typeface="Times New Roman" pitchFamily="18" charset="0"/>
        <a:defRPr sz="2200">
          <a:solidFill>
            <a:srgbClr val="000000"/>
          </a:solidFill>
          <a:latin typeface="Arial" pitchFamily="34" charset="0"/>
          <a:ea typeface="Microsoft YaHei" pitchFamily="34" charset="-122"/>
        </a:defRPr>
      </a:lvl5pPr>
      <a:lvl6pPr marL="2280758" indent="-207341" algn="ctr" defTabSz="407484" rtl="0" eaLnBrk="1" fontAlgn="base" hangingPunct="1">
        <a:lnSpc>
          <a:spcPct val="93000"/>
        </a:lnSpc>
        <a:spcBef>
          <a:spcPct val="0"/>
        </a:spcBef>
        <a:spcAft>
          <a:spcPct val="0"/>
        </a:spcAft>
        <a:buClr>
          <a:srgbClr val="000000"/>
        </a:buClr>
        <a:buSzPct val="100000"/>
        <a:buFont typeface="Times New Roman" pitchFamily="18" charset="0"/>
        <a:defRPr sz="2200">
          <a:solidFill>
            <a:srgbClr val="000000"/>
          </a:solidFill>
          <a:latin typeface="Arial" pitchFamily="34" charset="0"/>
          <a:ea typeface="Microsoft YaHei" pitchFamily="34" charset="-122"/>
        </a:defRPr>
      </a:lvl6pPr>
      <a:lvl7pPr marL="2695440" indent="-207341" algn="ctr" defTabSz="407484" rtl="0" eaLnBrk="1" fontAlgn="base" hangingPunct="1">
        <a:lnSpc>
          <a:spcPct val="93000"/>
        </a:lnSpc>
        <a:spcBef>
          <a:spcPct val="0"/>
        </a:spcBef>
        <a:spcAft>
          <a:spcPct val="0"/>
        </a:spcAft>
        <a:buClr>
          <a:srgbClr val="000000"/>
        </a:buClr>
        <a:buSzPct val="100000"/>
        <a:buFont typeface="Times New Roman" pitchFamily="18" charset="0"/>
        <a:defRPr sz="2200">
          <a:solidFill>
            <a:srgbClr val="000000"/>
          </a:solidFill>
          <a:latin typeface="Arial" pitchFamily="34" charset="0"/>
          <a:ea typeface="Microsoft YaHei" pitchFamily="34" charset="-122"/>
        </a:defRPr>
      </a:lvl7pPr>
      <a:lvl8pPr marL="3110124" indent="-207341" algn="ctr" defTabSz="407484" rtl="0" eaLnBrk="1" fontAlgn="base" hangingPunct="1">
        <a:lnSpc>
          <a:spcPct val="93000"/>
        </a:lnSpc>
        <a:spcBef>
          <a:spcPct val="0"/>
        </a:spcBef>
        <a:spcAft>
          <a:spcPct val="0"/>
        </a:spcAft>
        <a:buClr>
          <a:srgbClr val="000000"/>
        </a:buClr>
        <a:buSzPct val="100000"/>
        <a:buFont typeface="Times New Roman" pitchFamily="18" charset="0"/>
        <a:defRPr sz="2200">
          <a:solidFill>
            <a:srgbClr val="000000"/>
          </a:solidFill>
          <a:latin typeface="Arial" pitchFamily="34" charset="0"/>
          <a:ea typeface="Microsoft YaHei" pitchFamily="34" charset="-122"/>
        </a:defRPr>
      </a:lvl8pPr>
      <a:lvl9pPr marL="3524806" indent="-207341" algn="ctr" defTabSz="407484" rtl="0" eaLnBrk="1" fontAlgn="base" hangingPunct="1">
        <a:lnSpc>
          <a:spcPct val="93000"/>
        </a:lnSpc>
        <a:spcBef>
          <a:spcPct val="0"/>
        </a:spcBef>
        <a:spcAft>
          <a:spcPct val="0"/>
        </a:spcAft>
        <a:buClr>
          <a:srgbClr val="000000"/>
        </a:buClr>
        <a:buSzPct val="100000"/>
        <a:buFont typeface="Times New Roman" pitchFamily="18" charset="0"/>
        <a:defRPr sz="2200">
          <a:solidFill>
            <a:srgbClr val="000000"/>
          </a:solidFill>
          <a:latin typeface="Arial" pitchFamily="34" charset="0"/>
          <a:ea typeface="Microsoft YaHei" pitchFamily="34" charset="-122"/>
        </a:defRPr>
      </a:lvl9pPr>
    </p:titleStyle>
    <p:bodyStyle>
      <a:lvl1pPr marL="309563" indent="-309563" algn="l" defTabSz="406400" rtl="0" eaLnBrk="0" fontAlgn="base" hangingPunct="0">
        <a:lnSpc>
          <a:spcPct val="93000"/>
        </a:lnSpc>
        <a:spcBef>
          <a:spcPct val="0"/>
        </a:spcBef>
        <a:spcAft>
          <a:spcPts val="1288"/>
        </a:spcAft>
        <a:buClr>
          <a:srgbClr val="000000"/>
        </a:buClr>
        <a:buSzPct val="100000"/>
        <a:buFont typeface="Times New Roman" panose="02020603050405020304" pitchFamily="18" charset="0"/>
        <a:defRPr sz="2200">
          <a:solidFill>
            <a:srgbClr val="000000"/>
          </a:solidFill>
          <a:latin typeface="+mn-lt"/>
          <a:ea typeface="+mn-ea"/>
          <a:cs typeface="+mn-cs"/>
        </a:defRPr>
      </a:lvl1pPr>
      <a:lvl2pPr marL="673100" indent="-258763" algn="l" defTabSz="406400" rtl="0" eaLnBrk="0" fontAlgn="base" hangingPunct="0">
        <a:lnSpc>
          <a:spcPct val="93000"/>
        </a:lnSpc>
        <a:spcBef>
          <a:spcPct val="0"/>
        </a:spcBef>
        <a:spcAft>
          <a:spcPts val="1038"/>
        </a:spcAft>
        <a:buClr>
          <a:srgbClr val="000000"/>
        </a:buClr>
        <a:buSzPct val="100000"/>
        <a:buFont typeface="Times New Roman" panose="02020603050405020304" pitchFamily="18" charset="0"/>
        <a:defRPr sz="2500">
          <a:solidFill>
            <a:srgbClr val="000000"/>
          </a:solidFill>
          <a:latin typeface="+mn-lt"/>
          <a:ea typeface="+mn-ea"/>
        </a:defRPr>
      </a:lvl2pPr>
      <a:lvl3pPr marL="1036638" indent="-206375" algn="l" defTabSz="406400" rtl="0" eaLnBrk="0" fontAlgn="base" hangingPunct="0">
        <a:lnSpc>
          <a:spcPct val="93000"/>
        </a:lnSpc>
        <a:spcBef>
          <a:spcPct val="0"/>
        </a:spcBef>
        <a:spcAft>
          <a:spcPts val="775"/>
        </a:spcAft>
        <a:buClr>
          <a:srgbClr val="000000"/>
        </a:buClr>
        <a:buSzPct val="100000"/>
        <a:buFont typeface="Times New Roman" panose="02020603050405020304" pitchFamily="18" charset="0"/>
        <a:defRPr sz="2200">
          <a:solidFill>
            <a:srgbClr val="000000"/>
          </a:solidFill>
          <a:latin typeface="+mn-lt"/>
          <a:ea typeface="+mn-ea"/>
        </a:defRPr>
      </a:lvl3pPr>
      <a:lvl4pPr marL="1450975" indent="-206375" algn="l" defTabSz="406400" rtl="0" eaLnBrk="0" fontAlgn="base" hangingPunct="0">
        <a:lnSpc>
          <a:spcPct val="93000"/>
        </a:lnSpc>
        <a:spcBef>
          <a:spcPct val="0"/>
        </a:spcBef>
        <a:spcAft>
          <a:spcPts val="525"/>
        </a:spcAft>
        <a:buClr>
          <a:srgbClr val="000000"/>
        </a:buClr>
        <a:buSzPct val="100000"/>
        <a:buFont typeface="Times New Roman" panose="02020603050405020304" pitchFamily="18" charset="0"/>
        <a:defRPr>
          <a:solidFill>
            <a:srgbClr val="000000"/>
          </a:solidFill>
          <a:latin typeface="+mn-lt"/>
          <a:ea typeface="+mn-ea"/>
        </a:defRPr>
      </a:lvl4pPr>
      <a:lvl5pPr marL="1865313" indent="-206375" algn="l" defTabSz="406400" rtl="0" eaLnBrk="0" fontAlgn="base" hangingPunct="0">
        <a:lnSpc>
          <a:spcPct val="93000"/>
        </a:lnSpc>
        <a:spcBef>
          <a:spcPct val="0"/>
        </a:spcBef>
        <a:spcAft>
          <a:spcPts val="263"/>
        </a:spcAft>
        <a:buClr>
          <a:srgbClr val="000000"/>
        </a:buClr>
        <a:buSzPct val="100000"/>
        <a:buFont typeface="Times New Roman" panose="02020603050405020304" pitchFamily="18" charset="0"/>
        <a:defRPr>
          <a:solidFill>
            <a:srgbClr val="000000"/>
          </a:solidFill>
          <a:latin typeface="+mn-lt"/>
          <a:ea typeface="+mn-ea"/>
        </a:defRPr>
      </a:lvl5pPr>
      <a:lvl6pPr marL="2280758" indent="-207341" algn="l" defTabSz="407484" rtl="0" eaLnBrk="1" fontAlgn="base" hangingPunct="1">
        <a:lnSpc>
          <a:spcPct val="93000"/>
        </a:lnSpc>
        <a:spcBef>
          <a:spcPct val="0"/>
        </a:spcBef>
        <a:spcAft>
          <a:spcPts val="261"/>
        </a:spcAft>
        <a:buClr>
          <a:srgbClr val="000000"/>
        </a:buClr>
        <a:buSzPct val="100000"/>
        <a:buFont typeface="Times New Roman" pitchFamily="18" charset="0"/>
        <a:defRPr sz="1800">
          <a:solidFill>
            <a:srgbClr val="000000"/>
          </a:solidFill>
          <a:latin typeface="+mn-lt"/>
          <a:ea typeface="+mn-ea"/>
        </a:defRPr>
      </a:lvl6pPr>
      <a:lvl7pPr marL="2695440" indent="-207341" algn="l" defTabSz="407484" rtl="0" eaLnBrk="1" fontAlgn="base" hangingPunct="1">
        <a:lnSpc>
          <a:spcPct val="93000"/>
        </a:lnSpc>
        <a:spcBef>
          <a:spcPct val="0"/>
        </a:spcBef>
        <a:spcAft>
          <a:spcPts val="261"/>
        </a:spcAft>
        <a:buClr>
          <a:srgbClr val="000000"/>
        </a:buClr>
        <a:buSzPct val="100000"/>
        <a:buFont typeface="Times New Roman" pitchFamily="18" charset="0"/>
        <a:defRPr sz="1800">
          <a:solidFill>
            <a:srgbClr val="000000"/>
          </a:solidFill>
          <a:latin typeface="+mn-lt"/>
          <a:ea typeface="+mn-ea"/>
        </a:defRPr>
      </a:lvl7pPr>
      <a:lvl8pPr marL="3110124" indent="-207341" algn="l" defTabSz="407484" rtl="0" eaLnBrk="1" fontAlgn="base" hangingPunct="1">
        <a:lnSpc>
          <a:spcPct val="93000"/>
        </a:lnSpc>
        <a:spcBef>
          <a:spcPct val="0"/>
        </a:spcBef>
        <a:spcAft>
          <a:spcPts val="261"/>
        </a:spcAft>
        <a:buClr>
          <a:srgbClr val="000000"/>
        </a:buClr>
        <a:buSzPct val="100000"/>
        <a:buFont typeface="Times New Roman" pitchFamily="18" charset="0"/>
        <a:defRPr sz="1800">
          <a:solidFill>
            <a:srgbClr val="000000"/>
          </a:solidFill>
          <a:latin typeface="+mn-lt"/>
          <a:ea typeface="+mn-ea"/>
        </a:defRPr>
      </a:lvl8pPr>
      <a:lvl9pPr marL="3524806" indent="-207341" algn="l" defTabSz="407484" rtl="0" eaLnBrk="1" fontAlgn="base" hangingPunct="1">
        <a:lnSpc>
          <a:spcPct val="93000"/>
        </a:lnSpc>
        <a:spcBef>
          <a:spcPct val="0"/>
        </a:spcBef>
        <a:spcAft>
          <a:spcPts val="261"/>
        </a:spcAft>
        <a:buClr>
          <a:srgbClr val="000000"/>
        </a:buClr>
        <a:buSzPct val="100000"/>
        <a:buFont typeface="Times New Roman" pitchFamily="18" charset="0"/>
        <a:defRPr sz="1800">
          <a:solidFill>
            <a:srgbClr val="000000"/>
          </a:solidFill>
          <a:latin typeface="+mn-lt"/>
          <a:ea typeface="+mn-ea"/>
        </a:defRPr>
      </a:lvl9pPr>
    </p:bodyStyle>
    <p:otherStyle>
      <a:defPPr>
        <a:defRPr lang="fr-FR"/>
      </a:defPPr>
      <a:lvl1pPr marL="0" algn="l" defTabSz="829366" rtl="0" eaLnBrk="1" latinLnBrk="0" hangingPunct="1">
        <a:defRPr sz="1600" kern="1200">
          <a:solidFill>
            <a:schemeClr val="tx1"/>
          </a:solidFill>
          <a:latin typeface="+mn-lt"/>
          <a:ea typeface="+mn-ea"/>
          <a:cs typeface="+mn-cs"/>
        </a:defRPr>
      </a:lvl1pPr>
      <a:lvl2pPr marL="414683" algn="l" defTabSz="829366" rtl="0" eaLnBrk="1" latinLnBrk="0" hangingPunct="1">
        <a:defRPr sz="1600" kern="1200">
          <a:solidFill>
            <a:schemeClr val="tx1"/>
          </a:solidFill>
          <a:latin typeface="+mn-lt"/>
          <a:ea typeface="+mn-ea"/>
          <a:cs typeface="+mn-cs"/>
        </a:defRPr>
      </a:lvl2pPr>
      <a:lvl3pPr marL="829366" algn="l" defTabSz="829366" rtl="0" eaLnBrk="1" latinLnBrk="0" hangingPunct="1">
        <a:defRPr sz="1600" kern="1200">
          <a:solidFill>
            <a:schemeClr val="tx1"/>
          </a:solidFill>
          <a:latin typeface="+mn-lt"/>
          <a:ea typeface="+mn-ea"/>
          <a:cs typeface="+mn-cs"/>
        </a:defRPr>
      </a:lvl3pPr>
      <a:lvl4pPr marL="1244049" algn="l" defTabSz="829366" rtl="0" eaLnBrk="1" latinLnBrk="0" hangingPunct="1">
        <a:defRPr sz="1600" kern="1200">
          <a:solidFill>
            <a:schemeClr val="tx1"/>
          </a:solidFill>
          <a:latin typeface="+mn-lt"/>
          <a:ea typeface="+mn-ea"/>
          <a:cs typeface="+mn-cs"/>
        </a:defRPr>
      </a:lvl4pPr>
      <a:lvl5pPr marL="1658732" algn="l" defTabSz="829366" rtl="0" eaLnBrk="1" latinLnBrk="0" hangingPunct="1">
        <a:defRPr sz="1600" kern="1200">
          <a:solidFill>
            <a:schemeClr val="tx1"/>
          </a:solidFill>
          <a:latin typeface="+mn-lt"/>
          <a:ea typeface="+mn-ea"/>
          <a:cs typeface="+mn-cs"/>
        </a:defRPr>
      </a:lvl5pPr>
      <a:lvl6pPr marL="2073416" algn="l" defTabSz="829366" rtl="0" eaLnBrk="1" latinLnBrk="0" hangingPunct="1">
        <a:defRPr sz="1600" kern="1200">
          <a:solidFill>
            <a:schemeClr val="tx1"/>
          </a:solidFill>
          <a:latin typeface="+mn-lt"/>
          <a:ea typeface="+mn-ea"/>
          <a:cs typeface="+mn-cs"/>
        </a:defRPr>
      </a:lvl6pPr>
      <a:lvl7pPr marL="2488099" algn="l" defTabSz="829366" rtl="0" eaLnBrk="1" latinLnBrk="0" hangingPunct="1">
        <a:defRPr sz="1600" kern="1200">
          <a:solidFill>
            <a:schemeClr val="tx1"/>
          </a:solidFill>
          <a:latin typeface="+mn-lt"/>
          <a:ea typeface="+mn-ea"/>
          <a:cs typeface="+mn-cs"/>
        </a:defRPr>
      </a:lvl7pPr>
      <a:lvl8pPr marL="2902782" algn="l" defTabSz="829366" rtl="0" eaLnBrk="1" latinLnBrk="0" hangingPunct="1">
        <a:defRPr sz="1600" kern="1200">
          <a:solidFill>
            <a:schemeClr val="tx1"/>
          </a:solidFill>
          <a:latin typeface="+mn-lt"/>
          <a:ea typeface="+mn-ea"/>
          <a:cs typeface="+mn-cs"/>
        </a:defRPr>
      </a:lvl8pPr>
      <a:lvl9pPr marL="3317465" algn="l" defTabSz="829366"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a:extLst>
              <a:ext uri="{FF2B5EF4-FFF2-40B4-BE49-F238E27FC236}">
                <a16:creationId xmlns:a16="http://schemas.microsoft.com/office/drawing/2014/main" id="{452FBE90-488F-4477-B0E3-31FC45BE1978}"/>
              </a:ext>
            </a:extLst>
          </p:cNvPr>
          <p:cNvPicPr>
            <a:picLocks noChangeAspect="1"/>
          </p:cNvPicPr>
          <p:nvPr/>
        </p:nvPicPr>
        <p:blipFill>
          <a:blip r:embed="rId2"/>
          <a:stretch>
            <a:fillRect/>
          </a:stretch>
        </p:blipFill>
        <p:spPr>
          <a:xfrm flipH="1">
            <a:off x="130410" y="2187968"/>
            <a:ext cx="2612700" cy="2864459"/>
          </a:xfrm>
          <a:prstGeom prst="rect">
            <a:avLst/>
          </a:prstGeom>
        </p:spPr>
      </p:pic>
      <p:pic>
        <p:nvPicPr>
          <p:cNvPr id="5" name="Image 4">
            <a:extLst>
              <a:ext uri="{FF2B5EF4-FFF2-40B4-BE49-F238E27FC236}">
                <a16:creationId xmlns:a16="http://schemas.microsoft.com/office/drawing/2014/main" id="{4FB1AD11-9102-4B97-8F9F-6784F4C949A9}"/>
              </a:ext>
            </a:extLst>
          </p:cNvPr>
          <p:cNvPicPr>
            <a:picLocks noChangeAspect="1"/>
          </p:cNvPicPr>
          <p:nvPr/>
        </p:nvPicPr>
        <p:blipFill>
          <a:blip r:embed="rId3"/>
          <a:stretch>
            <a:fillRect/>
          </a:stretch>
        </p:blipFill>
        <p:spPr>
          <a:xfrm>
            <a:off x="6335573" y="2050765"/>
            <a:ext cx="2492276" cy="2096752"/>
          </a:xfrm>
          <a:prstGeom prst="rect">
            <a:avLst/>
          </a:prstGeom>
        </p:spPr>
      </p:pic>
      <p:pic>
        <p:nvPicPr>
          <p:cNvPr id="6" name="Picture 2">
            <a:extLst>
              <a:ext uri="{FF2B5EF4-FFF2-40B4-BE49-F238E27FC236}">
                <a16:creationId xmlns:a16="http://schemas.microsoft.com/office/drawing/2014/main" id="{84C5EAF1-EB43-4B6E-A4A8-E5B594B06DB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7645" y="3772471"/>
            <a:ext cx="3525250" cy="25599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3465A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7" name="Rectangle 6">
            <a:extLst>
              <a:ext uri="{FF2B5EF4-FFF2-40B4-BE49-F238E27FC236}">
                <a16:creationId xmlns:a16="http://schemas.microsoft.com/office/drawing/2014/main" id="{47A04C9D-6BF7-4298-8A28-86A08B18357F}"/>
              </a:ext>
            </a:extLst>
          </p:cNvPr>
          <p:cNvSpPr/>
          <p:nvPr/>
        </p:nvSpPr>
        <p:spPr>
          <a:xfrm>
            <a:off x="848903" y="1689104"/>
            <a:ext cx="7544160" cy="650627"/>
          </a:xfrm>
          <a:prstGeom prst="rect">
            <a:avLst/>
          </a:prstGeom>
        </p:spPr>
        <p:txBody>
          <a:bodyPr>
            <a:spAutoFit/>
          </a:bodyPr>
          <a:lstStyle/>
          <a:p>
            <a:pPr algn="ctr" defTabSz="829366">
              <a:spcBef>
                <a:spcPts val="0"/>
              </a:spcBef>
              <a:spcAft>
                <a:spcPts val="0"/>
              </a:spcAft>
              <a:defRPr/>
            </a:pPr>
            <a:r>
              <a:rPr lang="fr-FR" sz="3628" b="1" dirty="0">
                <a:solidFill>
                  <a:srgbClr val="99CCFF"/>
                </a:solidFill>
                <a:latin typeface="+mj-lt"/>
                <a:ea typeface="+mn-ea"/>
              </a:rPr>
              <a:t>Les pouvoirs de police du maire</a:t>
            </a:r>
          </a:p>
        </p:txBody>
      </p:sp>
    </p:spTree>
    <p:extLst>
      <p:ext uri="{BB962C8B-B14F-4D97-AF65-F5344CB8AC3E}">
        <p14:creationId xmlns:p14="http://schemas.microsoft.com/office/powerpoint/2010/main" val="24118891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9552" y="146050"/>
            <a:ext cx="8316912" cy="523220"/>
          </a:xfrm>
          <a:prstGeom prst="rect">
            <a:avLst/>
          </a:prstGeom>
        </p:spPr>
        <p:txBody>
          <a:bodyPr>
            <a:spAutoFit/>
          </a:bodyPr>
          <a:lstStyle/>
          <a:p>
            <a:pPr algn="ctr" defTabSz="914305">
              <a:spcBef>
                <a:spcPts val="0"/>
              </a:spcBef>
              <a:spcAft>
                <a:spcPts val="0"/>
              </a:spcAft>
              <a:defRPr/>
            </a:pPr>
            <a:r>
              <a:rPr lang="fr-FR" sz="2800" b="1" dirty="0">
                <a:solidFill>
                  <a:srgbClr val="99CCFF"/>
                </a:solidFill>
                <a:latin typeface="+mj-lt"/>
                <a:ea typeface="+mn-ea"/>
              </a:rPr>
              <a:t>Pouvoirs de police du maire</a:t>
            </a:r>
          </a:p>
        </p:txBody>
      </p:sp>
      <p:sp>
        <p:nvSpPr>
          <p:cNvPr id="11" name="Rectangle 10">
            <a:extLst>
              <a:ext uri="{FF2B5EF4-FFF2-40B4-BE49-F238E27FC236}">
                <a16:creationId xmlns:a16="http://schemas.microsoft.com/office/drawing/2014/main" id="{91C39F0E-F023-4D67-B341-422A5995D0F2}"/>
              </a:ext>
            </a:extLst>
          </p:cNvPr>
          <p:cNvSpPr/>
          <p:nvPr/>
        </p:nvSpPr>
        <p:spPr>
          <a:xfrm>
            <a:off x="89756" y="1166843"/>
            <a:ext cx="9054244" cy="646331"/>
          </a:xfrm>
          <a:prstGeom prst="rect">
            <a:avLst/>
          </a:prstGeom>
        </p:spPr>
        <p:txBody>
          <a:bodyPr wrap="square">
            <a:spAutoFit/>
          </a:bodyPr>
          <a:lstStyle/>
          <a:p>
            <a:pPr algn="just">
              <a:spcAft>
                <a:spcPts val="0"/>
              </a:spcAft>
            </a:pPr>
            <a:r>
              <a:rPr lang="fr-FR" sz="1200" dirty="0">
                <a:latin typeface="+mj-lt"/>
                <a:ea typeface="Calibri" panose="020F0502020204030204" pitchFamily="34" charset="0"/>
              </a:rPr>
              <a:t>Conseil d’Etat (CE, 30 juillet 1909, </a:t>
            </a:r>
            <a:r>
              <a:rPr lang="fr-FR" sz="1200" dirty="0" err="1">
                <a:latin typeface="+mj-lt"/>
                <a:ea typeface="Calibri" panose="020F0502020204030204" pitchFamily="34" charset="0"/>
              </a:rPr>
              <a:t>req</a:t>
            </a:r>
            <a:r>
              <a:rPr lang="fr-FR" sz="1200" dirty="0">
                <a:latin typeface="+mj-lt"/>
                <a:ea typeface="Calibri" panose="020F0502020204030204" pitchFamily="34" charset="0"/>
              </a:rPr>
              <a:t>. 29442 et CE, 13 décembre 1912, </a:t>
            </a:r>
            <a:r>
              <a:rPr lang="fr-FR" sz="1200" dirty="0" err="1">
                <a:latin typeface="+mj-lt"/>
                <a:ea typeface="Calibri" panose="020F0502020204030204" pitchFamily="34" charset="0"/>
              </a:rPr>
              <a:t>req</a:t>
            </a:r>
            <a:r>
              <a:rPr lang="fr-FR" sz="1200" dirty="0">
                <a:latin typeface="+mj-lt"/>
                <a:ea typeface="Calibri" panose="020F0502020204030204" pitchFamily="34" charset="0"/>
              </a:rPr>
              <a:t>. 39765) « les mesures contre la propagation des moustiques sont au nombre de celles qui peuvent être prises par le maire, en vertu de ses pouvoirs de police concernant l'hygiène »</a:t>
            </a:r>
          </a:p>
        </p:txBody>
      </p:sp>
      <p:sp>
        <p:nvSpPr>
          <p:cNvPr id="13" name="Rectangle 12">
            <a:extLst>
              <a:ext uri="{FF2B5EF4-FFF2-40B4-BE49-F238E27FC236}">
                <a16:creationId xmlns:a16="http://schemas.microsoft.com/office/drawing/2014/main" id="{E07CAA13-C6EB-4383-8645-900F532568C7}"/>
              </a:ext>
            </a:extLst>
          </p:cNvPr>
          <p:cNvSpPr/>
          <p:nvPr/>
        </p:nvSpPr>
        <p:spPr>
          <a:xfrm>
            <a:off x="89756" y="2102996"/>
            <a:ext cx="8964488" cy="1923604"/>
          </a:xfrm>
          <a:prstGeom prst="rect">
            <a:avLst/>
          </a:prstGeom>
        </p:spPr>
        <p:txBody>
          <a:bodyPr wrap="square">
            <a:spAutoFit/>
          </a:bodyPr>
          <a:lstStyle/>
          <a:p>
            <a:pPr marR="88900" algn="just">
              <a:spcBef>
                <a:spcPts val="1400"/>
              </a:spcBef>
              <a:spcAft>
                <a:spcPts val="0"/>
              </a:spcAft>
              <a:tabLst>
                <a:tab pos="509905" algn="l"/>
              </a:tabLst>
            </a:pPr>
            <a:r>
              <a:rPr lang="fr-FR" sz="1200" dirty="0">
                <a:latin typeface="+mj-lt"/>
                <a:ea typeface="Arial" panose="020B0604020202020204" pitchFamily="34" charset="0"/>
              </a:rPr>
              <a:t>Article L2212-2 CGCT</a:t>
            </a:r>
            <a:r>
              <a:rPr lang="fr-FR" sz="1200" i="1" dirty="0">
                <a:latin typeface="+mj-lt"/>
                <a:ea typeface="Arial" panose="020B0604020202020204" pitchFamily="34" charset="0"/>
              </a:rPr>
              <a:t>: le maire est garant de la santé publique .'</a:t>
            </a:r>
            <a:endParaRPr lang="fr-FR" sz="1200" dirty="0">
              <a:latin typeface="+mj-lt"/>
              <a:ea typeface="Times New Roman" panose="02020603050405020304" pitchFamily="18" charset="0"/>
            </a:endParaRPr>
          </a:p>
          <a:p>
            <a:pPr marR="88900" algn="just">
              <a:spcBef>
                <a:spcPts val="1400"/>
              </a:spcBef>
              <a:spcAft>
                <a:spcPts val="0"/>
              </a:spcAft>
              <a:tabLst>
                <a:tab pos="509905" algn="l"/>
              </a:tabLst>
            </a:pPr>
            <a:r>
              <a:rPr lang="fr-FR" sz="1200" dirty="0">
                <a:latin typeface="+mj-lt"/>
                <a:ea typeface="Times New Roman" panose="02020603050405020304" pitchFamily="18" charset="0"/>
              </a:rPr>
              <a:t> « </a:t>
            </a:r>
            <a:r>
              <a:rPr lang="fr-FR" sz="1200" i="1" dirty="0">
                <a:latin typeface="+mj-lt"/>
                <a:ea typeface="Times New Roman" panose="02020603050405020304" pitchFamily="18" charset="0"/>
              </a:rPr>
              <a:t>La police municipale a pour objet d'assurer le bon ordre, la sûreté, la sécurité et la salubrité publiques. Elle comprend notamment :  </a:t>
            </a:r>
            <a:endParaRPr lang="fr-FR" sz="1200" dirty="0">
              <a:latin typeface="+mj-lt"/>
              <a:ea typeface="Times New Roman" panose="02020603050405020304" pitchFamily="18" charset="0"/>
            </a:endParaRPr>
          </a:p>
          <a:p>
            <a:pPr marR="88900" algn="just">
              <a:spcBef>
                <a:spcPts val="1400"/>
              </a:spcBef>
              <a:spcAft>
                <a:spcPts val="0"/>
              </a:spcAft>
              <a:tabLst>
                <a:tab pos="509905" algn="l"/>
              </a:tabLst>
            </a:pPr>
            <a:r>
              <a:rPr lang="fr-FR" sz="1200" i="1" dirty="0">
                <a:latin typeface="+mj-lt"/>
                <a:ea typeface="Times New Roman" panose="02020603050405020304" pitchFamily="18" charset="0"/>
              </a:rPr>
              <a:t> 2° Le soin de réprimer les atteintes à la tranquillité publique telles que …., les troubles de voisinage, ….et tous actes de nature à compromettre la tranquillité publique ; </a:t>
            </a:r>
            <a:endParaRPr lang="fr-FR" sz="1200" dirty="0">
              <a:latin typeface="+mj-lt"/>
              <a:ea typeface="Times New Roman" panose="02020603050405020304" pitchFamily="18" charset="0"/>
            </a:endParaRPr>
          </a:p>
          <a:p>
            <a:pPr algn="just">
              <a:spcBef>
                <a:spcPts val="1400"/>
              </a:spcBef>
              <a:spcAft>
                <a:spcPts val="0"/>
              </a:spcAft>
            </a:pPr>
            <a:r>
              <a:rPr lang="fr-FR" sz="1200" i="1" dirty="0">
                <a:latin typeface="+mj-lt"/>
                <a:ea typeface="Times New Roman" panose="02020603050405020304" pitchFamily="18" charset="0"/>
              </a:rPr>
              <a:t> 5° Le soin de prévenir, par des précautions convenables, et de faire cesser, …, les maladies épidémiques …..et, s'il y a lieu, de provoquer l'intervention de l'administration supérieure ; </a:t>
            </a:r>
            <a:r>
              <a:rPr lang="fr-FR" sz="1200" dirty="0">
                <a:latin typeface="+mj-lt"/>
                <a:ea typeface="Times New Roman" panose="02020603050405020304" pitchFamily="18" charset="0"/>
              </a:rPr>
              <a:t> « </a:t>
            </a:r>
            <a:endParaRPr lang="fr-FR" sz="1200" dirty="0">
              <a:effectLst/>
              <a:latin typeface="+mj-lt"/>
              <a:ea typeface="Times New Roman" panose="02020603050405020304" pitchFamily="18" charset="0"/>
            </a:endParaRPr>
          </a:p>
        </p:txBody>
      </p:sp>
      <p:sp>
        <p:nvSpPr>
          <p:cNvPr id="14" name="Rectangle 13">
            <a:extLst>
              <a:ext uri="{FF2B5EF4-FFF2-40B4-BE49-F238E27FC236}">
                <a16:creationId xmlns:a16="http://schemas.microsoft.com/office/drawing/2014/main" id="{FE4E4143-9BCD-47B3-BA90-1384597378A8}"/>
              </a:ext>
            </a:extLst>
          </p:cNvPr>
          <p:cNvSpPr/>
          <p:nvPr/>
        </p:nvSpPr>
        <p:spPr>
          <a:xfrm>
            <a:off x="71488" y="4653136"/>
            <a:ext cx="8784976" cy="1374735"/>
          </a:xfrm>
          <a:prstGeom prst="rect">
            <a:avLst/>
          </a:prstGeom>
        </p:spPr>
        <p:txBody>
          <a:bodyPr wrap="square">
            <a:spAutoFit/>
          </a:bodyPr>
          <a:lstStyle/>
          <a:p>
            <a:pPr algn="just">
              <a:spcBef>
                <a:spcPts val="1400"/>
              </a:spcBef>
              <a:spcAft>
                <a:spcPts val="0"/>
              </a:spcAft>
            </a:pPr>
            <a:r>
              <a:rPr lang="fr-FR" sz="1200" dirty="0">
                <a:latin typeface="+mj-lt"/>
                <a:ea typeface="Arial" panose="020B0604020202020204" pitchFamily="34" charset="0"/>
              </a:rPr>
              <a:t>Article</a:t>
            </a:r>
            <a:r>
              <a:rPr lang="fr-FR" sz="1200" dirty="0">
                <a:latin typeface="+mj-lt"/>
                <a:ea typeface="Times New Roman" panose="02020603050405020304" pitchFamily="18" charset="0"/>
              </a:rPr>
              <a:t> L. 2213-8 CGCT (police des</a:t>
            </a:r>
            <a:r>
              <a:rPr lang="fr-FR" sz="1200" spc="-20" dirty="0">
                <a:latin typeface="+mj-lt"/>
                <a:ea typeface="Times New Roman" panose="02020603050405020304" pitchFamily="18" charset="0"/>
              </a:rPr>
              <a:t> </a:t>
            </a:r>
            <a:r>
              <a:rPr lang="fr-FR" sz="1200" dirty="0">
                <a:latin typeface="+mj-lt"/>
                <a:ea typeface="Times New Roman" panose="02020603050405020304" pitchFamily="18" charset="0"/>
              </a:rPr>
              <a:t>cimetières),</a:t>
            </a:r>
          </a:p>
          <a:p>
            <a:pPr algn="just">
              <a:spcBef>
                <a:spcPts val="1400"/>
              </a:spcBef>
              <a:spcAft>
                <a:spcPts val="0"/>
              </a:spcAft>
            </a:pPr>
            <a:r>
              <a:rPr lang="fr-FR" sz="1200" dirty="0">
                <a:latin typeface="+mj-lt"/>
                <a:ea typeface="Arial" panose="020B0604020202020204" pitchFamily="34" charset="0"/>
              </a:rPr>
              <a:t> Article L.</a:t>
            </a:r>
            <a:r>
              <a:rPr lang="fr-FR" sz="1200" spc="-50" dirty="0">
                <a:latin typeface="+mj-lt"/>
                <a:ea typeface="Arial" panose="020B0604020202020204" pitchFamily="34" charset="0"/>
              </a:rPr>
              <a:t> </a:t>
            </a:r>
            <a:r>
              <a:rPr lang="fr-FR" sz="1200" dirty="0">
                <a:latin typeface="+mj-lt"/>
                <a:ea typeface="Arial" panose="020B0604020202020204" pitchFamily="34" charset="0"/>
              </a:rPr>
              <a:t>2213-29</a:t>
            </a:r>
            <a:r>
              <a:rPr lang="fr-FR" sz="1200" spc="25" dirty="0">
                <a:latin typeface="+mj-lt"/>
                <a:ea typeface="Arial" panose="020B0604020202020204" pitchFamily="34" charset="0"/>
              </a:rPr>
              <a:t> du CGCT </a:t>
            </a:r>
            <a:r>
              <a:rPr lang="fr-FR" sz="1200" i="1" dirty="0">
                <a:latin typeface="+mj-lt"/>
                <a:ea typeface="Times New Roman" panose="02020603050405020304" pitchFamily="18" charset="0"/>
              </a:rPr>
              <a:t>« Le maire surveille, au point de vue de la salubrité, l'état des ruisseaux, …. ou </a:t>
            </a:r>
            <a:r>
              <a:rPr lang="fr-FR" sz="1200" b="1" i="1" dirty="0">
                <a:latin typeface="+mj-lt"/>
                <a:ea typeface="Times New Roman" panose="02020603050405020304" pitchFamily="18" charset="0"/>
              </a:rPr>
              <a:t>amas d'eau</a:t>
            </a:r>
            <a:r>
              <a:rPr lang="fr-FR" sz="1200" i="1" dirty="0">
                <a:latin typeface="+mj-lt"/>
                <a:ea typeface="Times New Roman" panose="02020603050405020304" pitchFamily="18" charset="0"/>
              </a:rPr>
              <a:t>. »</a:t>
            </a:r>
            <a:endParaRPr lang="fr-FR" sz="1200" dirty="0">
              <a:latin typeface="+mj-lt"/>
              <a:ea typeface="Times New Roman" panose="02020603050405020304" pitchFamily="18" charset="0"/>
            </a:endParaRPr>
          </a:p>
          <a:p>
            <a:pPr algn="just">
              <a:spcBef>
                <a:spcPts val="1400"/>
              </a:spcBef>
              <a:spcAft>
                <a:spcPts val="0"/>
              </a:spcAft>
            </a:pPr>
            <a:r>
              <a:rPr lang="fr-FR" sz="1200" dirty="0">
                <a:latin typeface="+mj-lt"/>
                <a:ea typeface="Arial" panose="020B0604020202020204" pitchFamily="34" charset="0"/>
                <a:cs typeface="Times New Roman" panose="02020603050405020304" pitchFamily="18" charset="0"/>
              </a:rPr>
              <a:t> </a:t>
            </a:r>
            <a:r>
              <a:rPr lang="fr-FR" sz="1200" dirty="0">
                <a:latin typeface="+mj-lt"/>
                <a:ea typeface="Times New Roman" panose="02020603050405020304" pitchFamily="18" charset="0"/>
              </a:rPr>
              <a:t>Article L. 2542-3 du CGCT</a:t>
            </a:r>
            <a:r>
              <a:rPr lang="fr-FR" sz="1200" i="1" dirty="0">
                <a:latin typeface="+mj-lt"/>
                <a:ea typeface="Times New Roman" panose="02020603050405020304" pitchFamily="18" charset="0"/>
              </a:rPr>
              <a:t>« Les fonctions propres au maire sont de faire jouir les habitants des avantages d'une bonne police, notamment de la propreté, de la salubrité, de la sûreté et de la tranquillité dans les rues, lieux et édifices publics.</a:t>
            </a:r>
            <a:endParaRPr lang="fr-FR" sz="1200" dirty="0">
              <a:latin typeface="+mj-lt"/>
              <a:ea typeface="Times New Roman" panose="02020603050405020304" pitchFamily="18" charset="0"/>
            </a:endParaRPr>
          </a:p>
          <a:p>
            <a:r>
              <a:rPr lang="fr-FR" sz="1200" i="1" dirty="0">
                <a:latin typeface="+mj-lt"/>
                <a:ea typeface="Times New Roman" panose="02020603050405020304" pitchFamily="18" charset="0"/>
              </a:rPr>
              <a:t>Il appartient également au maire de veiller à la tranquillité, à la salubrité et à la sécurité des campagnes</a:t>
            </a:r>
            <a:r>
              <a:rPr lang="fr-FR" sz="1200" dirty="0">
                <a:latin typeface="+mj-lt"/>
                <a:ea typeface="Times New Roman" panose="02020603050405020304" pitchFamily="18" charset="0"/>
              </a:rPr>
              <a:t>. »</a:t>
            </a:r>
            <a:endParaRPr lang="fr-FR" sz="1200" dirty="0">
              <a:latin typeface="+mj-lt"/>
            </a:endParaRPr>
          </a:p>
        </p:txBody>
      </p:sp>
      <p:sp>
        <p:nvSpPr>
          <p:cNvPr id="15" name="ZoneTexte 14">
            <a:extLst>
              <a:ext uri="{FF2B5EF4-FFF2-40B4-BE49-F238E27FC236}">
                <a16:creationId xmlns:a16="http://schemas.microsoft.com/office/drawing/2014/main" id="{7115BCFB-9D1B-418D-951D-D27C7F99631A}"/>
              </a:ext>
            </a:extLst>
          </p:cNvPr>
          <p:cNvSpPr txBox="1"/>
          <p:nvPr/>
        </p:nvSpPr>
        <p:spPr>
          <a:xfrm>
            <a:off x="143488" y="1829238"/>
            <a:ext cx="3024336" cy="307777"/>
          </a:xfrm>
          <a:prstGeom prst="rect">
            <a:avLst/>
          </a:prstGeom>
          <a:noFill/>
        </p:spPr>
        <p:txBody>
          <a:bodyPr wrap="square" rtlCol="0">
            <a:spAutoFit/>
          </a:bodyPr>
          <a:lstStyle/>
          <a:p>
            <a:r>
              <a:rPr lang="fr-FR" sz="1400" b="1" dirty="0"/>
              <a:t>Pouvoirs police générale</a:t>
            </a:r>
          </a:p>
        </p:txBody>
      </p:sp>
      <p:sp>
        <p:nvSpPr>
          <p:cNvPr id="16" name="ZoneTexte 15">
            <a:extLst>
              <a:ext uri="{FF2B5EF4-FFF2-40B4-BE49-F238E27FC236}">
                <a16:creationId xmlns:a16="http://schemas.microsoft.com/office/drawing/2014/main" id="{AEBE845C-995A-4EA1-B127-DB601F685385}"/>
              </a:ext>
            </a:extLst>
          </p:cNvPr>
          <p:cNvSpPr txBox="1"/>
          <p:nvPr/>
        </p:nvSpPr>
        <p:spPr>
          <a:xfrm>
            <a:off x="90256" y="4339623"/>
            <a:ext cx="3024336" cy="307777"/>
          </a:xfrm>
          <a:prstGeom prst="rect">
            <a:avLst/>
          </a:prstGeom>
          <a:noFill/>
        </p:spPr>
        <p:txBody>
          <a:bodyPr wrap="square" rtlCol="0">
            <a:spAutoFit/>
          </a:bodyPr>
          <a:lstStyle/>
          <a:p>
            <a:r>
              <a:rPr lang="fr-FR" sz="1400" b="1" dirty="0"/>
              <a:t>Pouvoirs police spéciale</a:t>
            </a:r>
          </a:p>
        </p:txBody>
      </p:sp>
    </p:spTree>
    <p:extLst>
      <p:ext uri="{BB962C8B-B14F-4D97-AF65-F5344CB8AC3E}">
        <p14:creationId xmlns:p14="http://schemas.microsoft.com/office/powerpoint/2010/main" val="3789359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39552" y="146050"/>
            <a:ext cx="8316912" cy="523220"/>
          </a:xfrm>
          <a:prstGeom prst="rect">
            <a:avLst/>
          </a:prstGeom>
        </p:spPr>
        <p:txBody>
          <a:bodyPr>
            <a:spAutoFit/>
          </a:bodyPr>
          <a:lstStyle/>
          <a:p>
            <a:pPr algn="ctr" defTabSz="914305">
              <a:spcBef>
                <a:spcPts val="0"/>
              </a:spcBef>
              <a:spcAft>
                <a:spcPts val="0"/>
              </a:spcAft>
              <a:defRPr/>
            </a:pPr>
            <a:r>
              <a:rPr lang="fr-FR" sz="2800" b="1" dirty="0">
                <a:solidFill>
                  <a:srgbClr val="99CCFF"/>
                </a:solidFill>
                <a:latin typeface="+mj-lt"/>
                <a:ea typeface="+mn-ea"/>
              </a:rPr>
              <a:t>Pouvoirs de police du maire</a:t>
            </a:r>
          </a:p>
        </p:txBody>
      </p:sp>
      <p:sp>
        <p:nvSpPr>
          <p:cNvPr id="2" name="Rectangle 1">
            <a:extLst>
              <a:ext uri="{FF2B5EF4-FFF2-40B4-BE49-F238E27FC236}">
                <a16:creationId xmlns:a16="http://schemas.microsoft.com/office/drawing/2014/main" id="{E540B232-5CD7-435A-98CA-ACC448081FC3}"/>
              </a:ext>
            </a:extLst>
          </p:cNvPr>
          <p:cNvSpPr/>
          <p:nvPr/>
        </p:nvSpPr>
        <p:spPr>
          <a:xfrm>
            <a:off x="107504" y="1340768"/>
            <a:ext cx="2903359" cy="369332"/>
          </a:xfrm>
          <a:prstGeom prst="rect">
            <a:avLst/>
          </a:prstGeom>
        </p:spPr>
        <p:txBody>
          <a:bodyPr wrap="none">
            <a:spAutoFit/>
          </a:bodyPr>
          <a:lstStyle/>
          <a:p>
            <a:pPr algn="just">
              <a:spcAft>
                <a:spcPts val="0"/>
              </a:spcAft>
              <a:tabLst>
                <a:tab pos="180340" algn="l"/>
              </a:tabLst>
            </a:pPr>
            <a:r>
              <a:rPr lang="fr-FR" dirty="0">
                <a:ea typeface="Times New Roman" panose="02020603050405020304" pitchFamily="18" charset="0"/>
              </a:rPr>
              <a:t>Code de la Santé publique</a:t>
            </a:r>
            <a:endParaRPr lang="fr-FR" sz="1400" dirty="0">
              <a:effectLst/>
              <a:latin typeface="Times New Roman" panose="02020603050405020304" pitchFamily="18" charset="0"/>
              <a:ea typeface="Times New Roman" panose="02020603050405020304" pitchFamily="18" charset="0"/>
            </a:endParaRPr>
          </a:p>
        </p:txBody>
      </p:sp>
      <p:sp>
        <p:nvSpPr>
          <p:cNvPr id="3" name="Rectangle 2">
            <a:extLst>
              <a:ext uri="{FF2B5EF4-FFF2-40B4-BE49-F238E27FC236}">
                <a16:creationId xmlns:a16="http://schemas.microsoft.com/office/drawing/2014/main" id="{3A0ABB9F-7B63-4967-A5E2-55CC1A10B4F9}"/>
              </a:ext>
            </a:extLst>
          </p:cNvPr>
          <p:cNvSpPr/>
          <p:nvPr/>
        </p:nvSpPr>
        <p:spPr>
          <a:xfrm>
            <a:off x="82903" y="2196932"/>
            <a:ext cx="3852337" cy="369332"/>
          </a:xfrm>
          <a:prstGeom prst="rect">
            <a:avLst/>
          </a:prstGeom>
        </p:spPr>
        <p:txBody>
          <a:bodyPr wrap="none">
            <a:spAutoFit/>
          </a:bodyPr>
          <a:lstStyle/>
          <a:p>
            <a:pPr algn="just">
              <a:spcAft>
                <a:spcPts val="0"/>
              </a:spcAft>
              <a:tabLst>
                <a:tab pos="180340" algn="l"/>
              </a:tabLst>
            </a:pPr>
            <a:r>
              <a:rPr lang="fr-FR" dirty="0">
                <a:ea typeface="Times New Roman" panose="02020603050405020304" pitchFamily="18" charset="0"/>
              </a:rPr>
              <a:t>Règlement Sanitaire Départemental</a:t>
            </a:r>
            <a:endParaRPr lang="fr-FR" sz="1400" dirty="0">
              <a:effectLst/>
              <a:latin typeface="Times New Roman" panose="02020603050405020304" pitchFamily="18" charset="0"/>
              <a:ea typeface="Times New Roman" panose="02020603050405020304" pitchFamily="18" charset="0"/>
            </a:endParaRPr>
          </a:p>
        </p:txBody>
      </p:sp>
      <p:sp>
        <p:nvSpPr>
          <p:cNvPr id="4" name="Rectangle 3">
            <a:extLst>
              <a:ext uri="{FF2B5EF4-FFF2-40B4-BE49-F238E27FC236}">
                <a16:creationId xmlns:a16="http://schemas.microsoft.com/office/drawing/2014/main" id="{ADA5E53E-5187-4872-ABE9-4DF39ADD91BD}"/>
              </a:ext>
            </a:extLst>
          </p:cNvPr>
          <p:cNvSpPr/>
          <p:nvPr/>
        </p:nvSpPr>
        <p:spPr>
          <a:xfrm>
            <a:off x="107504" y="2708920"/>
            <a:ext cx="8748960" cy="3231654"/>
          </a:xfrm>
          <a:prstGeom prst="rect">
            <a:avLst/>
          </a:prstGeom>
        </p:spPr>
        <p:txBody>
          <a:bodyPr wrap="square">
            <a:spAutoFit/>
          </a:bodyPr>
          <a:lstStyle/>
          <a:p>
            <a:pPr algn="just">
              <a:spcAft>
                <a:spcPts val="0"/>
              </a:spcAft>
              <a:tabLst>
                <a:tab pos="509905" algn="l"/>
              </a:tabLst>
            </a:pPr>
            <a:r>
              <a:rPr lang="fr-FR" sz="1200" dirty="0">
                <a:latin typeface="+mj-lt"/>
                <a:ea typeface="Arial" panose="020B0604020202020204" pitchFamily="34" charset="0"/>
              </a:rPr>
              <a:t>Article 23.1 du RSD</a:t>
            </a:r>
            <a:endParaRPr lang="fr-FR" sz="1200" dirty="0">
              <a:latin typeface="+mj-lt"/>
              <a:ea typeface="Times New Roman" panose="02020603050405020304" pitchFamily="18" charset="0"/>
            </a:endParaRPr>
          </a:p>
          <a:p>
            <a:pPr algn="just">
              <a:spcAft>
                <a:spcPts val="0"/>
              </a:spcAft>
              <a:tabLst>
                <a:tab pos="509905" algn="l"/>
              </a:tabLst>
            </a:pPr>
            <a:r>
              <a:rPr lang="fr-FR" sz="1200" i="1" dirty="0">
                <a:latin typeface="+mj-lt"/>
                <a:ea typeface="Arial" panose="020B0604020202020204" pitchFamily="34" charset="0"/>
              </a:rPr>
              <a:t>« …Dans les logements et leurs dépendances, tout occupant ne doit entreposer ou accumuler ni détritus, ni déjections, ni objets ou substances diverses pouvant attirer et faire proliférer insectes, vermines et rongeurs ou créer une gêne, une insalubrité, un risque d’épidémie ou d’accident…. »</a:t>
            </a:r>
            <a:endParaRPr lang="fr-FR" sz="1200" dirty="0">
              <a:latin typeface="+mj-lt"/>
              <a:ea typeface="Times New Roman" panose="02020603050405020304" pitchFamily="18" charset="0"/>
            </a:endParaRPr>
          </a:p>
          <a:p>
            <a:pPr algn="just">
              <a:spcAft>
                <a:spcPts val="0"/>
              </a:spcAft>
              <a:tabLst>
                <a:tab pos="509905" algn="l"/>
              </a:tabLst>
            </a:pPr>
            <a:r>
              <a:rPr lang="fr-FR" sz="1200" dirty="0">
                <a:latin typeface="+mj-lt"/>
                <a:ea typeface="Arial" panose="020B0604020202020204" pitchFamily="34" charset="0"/>
              </a:rPr>
              <a:t> </a:t>
            </a:r>
            <a:endParaRPr lang="fr-FR" sz="1200" dirty="0">
              <a:latin typeface="+mj-lt"/>
              <a:ea typeface="Times New Roman" panose="02020603050405020304" pitchFamily="18" charset="0"/>
            </a:endParaRPr>
          </a:p>
          <a:p>
            <a:pPr algn="just">
              <a:spcAft>
                <a:spcPts val="0"/>
              </a:spcAft>
              <a:tabLst>
                <a:tab pos="509905" algn="l"/>
              </a:tabLst>
            </a:pPr>
            <a:r>
              <a:rPr lang="fr-FR" sz="1200" dirty="0">
                <a:latin typeface="+mj-lt"/>
                <a:ea typeface="Arial" panose="020B0604020202020204" pitchFamily="34" charset="0"/>
              </a:rPr>
              <a:t>Article 29.1 du RSD</a:t>
            </a:r>
            <a:endParaRPr lang="fr-FR" sz="1200" dirty="0">
              <a:latin typeface="+mj-lt"/>
              <a:ea typeface="Times New Roman" panose="02020603050405020304" pitchFamily="18" charset="0"/>
            </a:endParaRPr>
          </a:p>
          <a:p>
            <a:pPr algn="just">
              <a:spcAft>
                <a:spcPts val="0"/>
              </a:spcAft>
              <a:tabLst>
                <a:tab pos="509905" algn="l"/>
              </a:tabLst>
            </a:pPr>
            <a:r>
              <a:rPr lang="fr-FR" sz="1200" i="1" dirty="0">
                <a:latin typeface="+mj-lt"/>
                <a:ea typeface="Arial" panose="020B0604020202020204" pitchFamily="34" charset="0"/>
              </a:rPr>
              <a:t>« Les ouvrages d’évacuation (gouttières, chêneaux, tuyaux de descente) doivent être maintenus en bon état de fonctionnement et d’étanchéité. Ils sont nettoyés autant qu’il est nécessaire et notamment après la chute des feuilles »</a:t>
            </a:r>
            <a:endParaRPr lang="fr-FR" sz="1200" dirty="0">
              <a:latin typeface="+mj-lt"/>
              <a:ea typeface="Times New Roman" panose="02020603050405020304" pitchFamily="18" charset="0"/>
            </a:endParaRPr>
          </a:p>
          <a:p>
            <a:pPr algn="just">
              <a:spcAft>
                <a:spcPts val="0"/>
              </a:spcAft>
              <a:tabLst>
                <a:tab pos="509905" algn="l"/>
              </a:tabLst>
            </a:pPr>
            <a:r>
              <a:rPr lang="fr-FR" sz="1200" dirty="0">
                <a:latin typeface="+mj-lt"/>
                <a:ea typeface="Arial" panose="020B0604020202020204" pitchFamily="34" charset="0"/>
              </a:rPr>
              <a:t> </a:t>
            </a:r>
            <a:endParaRPr lang="fr-FR" sz="1200" dirty="0">
              <a:latin typeface="+mj-lt"/>
              <a:ea typeface="Times New Roman" panose="02020603050405020304" pitchFamily="18" charset="0"/>
            </a:endParaRPr>
          </a:p>
          <a:p>
            <a:pPr algn="just">
              <a:spcAft>
                <a:spcPts val="0"/>
              </a:spcAft>
              <a:tabLst>
                <a:tab pos="509905" algn="l"/>
              </a:tabLst>
            </a:pPr>
            <a:r>
              <a:rPr lang="fr-FR" sz="1200" dirty="0">
                <a:latin typeface="+mj-lt"/>
                <a:ea typeface="Arial" panose="020B0604020202020204" pitchFamily="34" charset="0"/>
              </a:rPr>
              <a:t>Article 36 du RSD</a:t>
            </a:r>
            <a:endParaRPr lang="fr-FR" sz="1200" dirty="0">
              <a:latin typeface="+mj-lt"/>
              <a:ea typeface="Times New Roman" panose="02020603050405020304" pitchFamily="18" charset="0"/>
            </a:endParaRPr>
          </a:p>
          <a:p>
            <a:pPr algn="just">
              <a:spcAft>
                <a:spcPts val="0"/>
              </a:spcAft>
              <a:tabLst>
                <a:tab pos="509905" algn="l"/>
              </a:tabLst>
            </a:pPr>
            <a:r>
              <a:rPr lang="fr-FR" sz="1200" i="1" dirty="0">
                <a:latin typeface="+mj-lt"/>
                <a:ea typeface="Arial" panose="020B0604020202020204" pitchFamily="34" charset="0"/>
              </a:rPr>
              <a:t>« Les réserves d’eau non destinées à l’alimentation, les bassins d’ornement ou d’arrosage, ainsi que tous autres réceptacles, sont vidangés aussi souvent qu’il est nécessaire en particulier pour empêcher la prolifération d’insecte.»</a:t>
            </a:r>
            <a:endParaRPr lang="fr-FR" sz="1200" dirty="0">
              <a:latin typeface="+mj-lt"/>
              <a:ea typeface="Times New Roman" panose="02020603050405020304" pitchFamily="18" charset="0"/>
            </a:endParaRPr>
          </a:p>
          <a:p>
            <a:pPr algn="just">
              <a:spcAft>
                <a:spcPts val="0"/>
              </a:spcAft>
              <a:tabLst>
                <a:tab pos="509905" algn="l"/>
              </a:tabLst>
            </a:pPr>
            <a:r>
              <a:rPr lang="fr-FR" sz="1200" dirty="0">
                <a:latin typeface="+mj-lt"/>
                <a:ea typeface="Arial" panose="020B0604020202020204" pitchFamily="34" charset="0"/>
              </a:rPr>
              <a:t> </a:t>
            </a:r>
            <a:endParaRPr lang="fr-FR" sz="1200" dirty="0">
              <a:latin typeface="+mj-lt"/>
              <a:ea typeface="Times New Roman" panose="02020603050405020304" pitchFamily="18" charset="0"/>
            </a:endParaRPr>
          </a:p>
          <a:p>
            <a:pPr algn="just">
              <a:spcAft>
                <a:spcPts val="0"/>
              </a:spcAft>
              <a:tabLst>
                <a:tab pos="509905" algn="l"/>
              </a:tabLst>
            </a:pPr>
            <a:r>
              <a:rPr lang="fr-FR" sz="1200" dirty="0">
                <a:latin typeface="+mj-lt"/>
                <a:ea typeface="Arial" panose="020B0604020202020204" pitchFamily="34" charset="0"/>
              </a:rPr>
              <a:t>Article 121 du RSD</a:t>
            </a:r>
            <a:endParaRPr lang="fr-FR" sz="1200" dirty="0">
              <a:latin typeface="+mj-lt"/>
              <a:ea typeface="Times New Roman" panose="02020603050405020304" pitchFamily="18" charset="0"/>
            </a:endParaRPr>
          </a:p>
          <a:p>
            <a:pPr algn="just">
              <a:spcAft>
                <a:spcPts val="0"/>
              </a:spcAft>
              <a:tabLst>
                <a:tab pos="509905" algn="l"/>
              </a:tabLst>
            </a:pPr>
            <a:r>
              <a:rPr lang="fr-FR" sz="1200" i="1" dirty="0">
                <a:latin typeface="+mj-lt"/>
                <a:ea typeface="Arial" panose="020B0604020202020204" pitchFamily="34" charset="0"/>
              </a:rPr>
              <a:t>« Les bassins d’ornement et d’arrosage, vases, auges pour animaux et récipients divers doivent être vidés complètement et nettoyés une fois par semaine au moins… Les citernes inutilisées doivent être supprimées ; il en est de même pour les réservoirs, abreuvoirs abandonnés… »</a:t>
            </a:r>
            <a:endParaRPr lang="fr-FR" sz="1200" dirty="0">
              <a:effectLst/>
              <a:latin typeface="+mj-lt"/>
              <a:ea typeface="Times New Roman" panose="02020603050405020304" pitchFamily="18" charset="0"/>
            </a:endParaRPr>
          </a:p>
        </p:txBody>
      </p:sp>
      <p:sp>
        <p:nvSpPr>
          <p:cNvPr id="5" name="Rectangle 4">
            <a:extLst>
              <a:ext uri="{FF2B5EF4-FFF2-40B4-BE49-F238E27FC236}">
                <a16:creationId xmlns:a16="http://schemas.microsoft.com/office/drawing/2014/main" id="{4FCCDC18-464E-43B7-ABAC-1182F69CACEF}"/>
              </a:ext>
            </a:extLst>
          </p:cNvPr>
          <p:cNvSpPr/>
          <p:nvPr/>
        </p:nvSpPr>
        <p:spPr>
          <a:xfrm>
            <a:off x="3131840" y="1433101"/>
            <a:ext cx="1947456" cy="276999"/>
          </a:xfrm>
          <a:prstGeom prst="rect">
            <a:avLst/>
          </a:prstGeom>
        </p:spPr>
        <p:txBody>
          <a:bodyPr wrap="none">
            <a:spAutoFit/>
          </a:bodyPr>
          <a:lstStyle/>
          <a:p>
            <a:pPr marR="83820" algn="just">
              <a:spcAft>
                <a:spcPts val="0"/>
              </a:spcAft>
            </a:pPr>
            <a:r>
              <a:rPr lang="fr-FR" sz="1200" dirty="0">
                <a:ea typeface="Times New Roman" panose="02020603050405020304" pitchFamily="18" charset="0"/>
              </a:rPr>
              <a:t>Article L. 1311-2 du CSP</a:t>
            </a:r>
            <a:endParaRPr lang="fr-FR" sz="1200" dirty="0">
              <a:effectLst/>
              <a:latin typeface="Times New Roman" panose="02020603050405020304" pitchFamily="18" charset="0"/>
              <a:ea typeface="Times New Roman" panose="02020603050405020304" pitchFamily="18" charset="0"/>
            </a:endParaRPr>
          </a:p>
        </p:txBody>
      </p:sp>
      <p:sp>
        <p:nvSpPr>
          <p:cNvPr id="6" name="Rectangle 5">
            <a:extLst>
              <a:ext uri="{FF2B5EF4-FFF2-40B4-BE49-F238E27FC236}">
                <a16:creationId xmlns:a16="http://schemas.microsoft.com/office/drawing/2014/main" id="{3CF4E41B-E873-4E4C-8F94-266BCB39322D}"/>
              </a:ext>
            </a:extLst>
          </p:cNvPr>
          <p:cNvSpPr/>
          <p:nvPr/>
        </p:nvSpPr>
        <p:spPr>
          <a:xfrm>
            <a:off x="5200273" y="1433101"/>
            <a:ext cx="1898277" cy="276999"/>
          </a:xfrm>
          <a:prstGeom prst="rect">
            <a:avLst/>
          </a:prstGeom>
        </p:spPr>
        <p:txBody>
          <a:bodyPr wrap="none">
            <a:spAutoFit/>
          </a:bodyPr>
          <a:lstStyle/>
          <a:p>
            <a:pPr algn="just">
              <a:spcAft>
                <a:spcPts val="0"/>
              </a:spcAft>
            </a:pPr>
            <a:r>
              <a:rPr lang="fr-FR" sz="1200" dirty="0">
                <a:ea typeface="Times New Roman" panose="02020603050405020304" pitchFamily="18" charset="0"/>
              </a:rPr>
              <a:t>Article R1331-13 du CSP</a:t>
            </a:r>
            <a:endParaRPr lang="fr-FR"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631538703"/>
      </p:ext>
    </p:extLst>
  </p:cSld>
  <p:clrMapOvr>
    <a:masterClrMapping/>
  </p:clrMapOvr>
</p:sld>
</file>

<file path=ppt/theme/theme1.xml><?xml version="1.0" encoding="utf-8"?>
<a:theme xmlns:a="http://schemas.openxmlformats.org/drawingml/2006/main" name="1_Thème Offic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altLang="fr-FR" sz="1400" b="0" i="0" u="none" strike="noStrike" cap="none" normalizeH="0" baseline="0" smtClean="0">
            <a:ln>
              <a:noFill/>
            </a:ln>
            <a:solidFill>
              <a:schemeClr val="bg1"/>
            </a:solidFill>
            <a:effectLst/>
            <a:latin typeface="Arial" pitchFamily="34" charset="0"/>
            <a:ea typeface="Microsoft YaHei"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altLang="fr-FR" sz="1400" b="0" i="0" u="none" strike="noStrike" cap="none" normalizeH="0" baseline="0" smtClean="0">
            <a:ln>
              <a:noFill/>
            </a:ln>
            <a:solidFill>
              <a:schemeClr val="bg1"/>
            </a:solidFill>
            <a:effectLst/>
            <a:latin typeface="Arial" pitchFamily="34" charset="0"/>
            <a:ea typeface="Microsoft YaHei" pitchFamily="34" charset="-122"/>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page maitresse">
  <a:themeElements>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Thème Office">
      <a:majorFont>
        <a:latin typeface="Arial"/>
        <a:ea typeface="Microsoft YaHei"/>
        <a:cs typeface=""/>
      </a:majorFont>
      <a:minorFont>
        <a:latin typeface="Arial"/>
        <a:ea typeface="Microsoft YaHe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altLang="fr-FR" sz="1400" b="0" i="0" u="none" strike="noStrike" cap="none" normalizeH="0" baseline="0" smtClean="0">
            <a:ln>
              <a:noFill/>
            </a:ln>
            <a:solidFill>
              <a:schemeClr val="bg1"/>
            </a:solidFill>
            <a:effectLst/>
            <a:latin typeface="Arial" pitchFamily="34" charset="0"/>
            <a:ea typeface="Microsoft YaHei" pitchFamily="34" charset="-122"/>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8" charset="0"/>
          <a:buNone/>
          <a:tabLst/>
          <a:defRPr kumimoji="0" lang="en-GB" altLang="fr-FR" sz="1400" b="0" i="0" u="none" strike="noStrike" cap="none" normalizeH="0" baseline="0" smtClean="0">
            <a:ln>
              <a:noFill/>
            </a:ln>
            <a:solidFill>
              <a:schemeClr val="bg1"/>
            </a:solidFill>
            <a:effectLst/>
            <a:latin typeface="Arial" pitchFamily="34" charset="0"/>
            <a:ea typeface="Microsoft YaHei" pitchFamily="34" charset="-122"/>
          </a:defRPr>
        </a:defPPr>
      </a:lstStyle>
    </a:lnDef>
  </a:objectDefaults>
  <a:extraClrSchemeLst>
    <a:extraClrScheme>
      <a:clrScheme name="Thème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hème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Thème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hème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hème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hème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Thème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6764</TotalTime>
  <Words>513</Words>
  <Application>Microsoft Office PowerPoint</Application>
  <PresentationFormat>Affichage à l'écran (4:3)</PresentationFormat>
  <Paragraphs>31</Paragraphs>
  <Slides>3</Slides>
  <Notes>2</Notes>
  <HiddenSlides>0</HiddenSlides>
  <MMClips>0</MMClips>
  <ScaleCrop>false</ScaleCrop>
  <HeadingPairs>
    <vt:vector size="6" baseType="variant">
      <vt:variant>
        <vt:lpstr>Polices utilisées</vt:lpstr>
      </vt:variant>
      <vt:variant>
        <vt:i4>3</vt:i4>
      </vt:variant>
      <vt:variant>
        <vt:lpstr>Thème</vt:lpstr>
      </vt:variant>
      <vt:variant>
        <vt:i4>3</vt:i4>
      </vt:variant>
      <vt:variant>
        <vt:lpstr>Titres des diapositives</vt:lpstr>
      </vt:variant>
      <vt:variant>
        <vt:i4>3</vt:i4>
      </vt:variant>
    </vt:vector>
  </HeadingPairs>
  <TitlesOfParts>
    <vt:vector size="9" baseType="lpstr">
      <vt:lpstr>Arial</vt:lpstr>
      <vt:lpstr>Calibri</vt:lpstr>
      <vt:lpstr>Times New Roman</vt:lpstr>
      <vt:lpstr>1_Thème Office</vt:lpstr>
      <vt:lpstr>Conception personnalisée</vt:lpstr>
      <vt:lpstr>page maitresse</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YVES</dc:creator>
  <cp:lastModifiedBy>Rémi FOUSSADIER</cp:lastModifiedBy>
  <cp:revision>285</cp:revision>
  <cp:lastPrinted>2014-01-16T10:19:38Z</cp:lastPrinted>
  <dcterms:created xsi:type="dcterms:W3CDTF">2014-01-13T07:47:44Z</dcterms:created>
  <dcterms:modified xsi:type="dcterms:W3CDTF">2019-11-30T16:49:03Z</dcterms:modified>
</cp:coreProperties>
</file>