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2"/>
  </p:notesMasterIdLst>
  <p:handoutMasterIdLst>
    <p:handoutMasterId r:id="rId13"/>
  </p:handoutMasterIdLst>
  <p:sldIdLst>
    <p:sldId id="649" r:id="rId2"/>
    <p:sldId id="646" r:id="rId3"/>
    <p:sldId id="647" r:id="rId4"/>
    <p:sldId id="648" r:id="rId5"/>
    <p:sldId id="638" r:id="rId6"/>
    <p:sldId id="641" r:id="rId7"/>
    <p:sldId id="642" r:id="rId8"/>
    <p:sldId id="643" r:id="rId9"/>
    <p:sldId id="644" r:id="rId10"/>
    <p:sldId id="645" r:id="rId11"/>
  </p:sldIdLst>
  <p:sldSz cx="10080625" cy="7559675"/>
  <p:notesSz cx="6805613" cy="99441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9">
          <p15:clr>
            <a:srgbClr val="A4A3A4"/>
          </p15:clr>
        </p15:guide>
        <p15:guide id="2" pos="19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LES BESNARD" initials="GB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FF9900"/>
    <a:srgbClr val="71A40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4383" autoAdjust="0"/>
  </p:normalViewPr>
  <p:slideViewPr>
    <p:cSldViewPr>
      <p:cViewPr varScale="1">
        <p:scale>
          <a:sx n="104" d="100"/>
          <a:sy n="104" d="100"/>
        </p:scale>
        <p:origin x="1794" y="1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9"/>
        <p:guide pos="19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66" cy="497575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418" y="0"/>
            <a:ext cx="2949766" cy="497575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r">
              <a:defRPr sz="1100"/>
            </a:lvl1pPr>
          </a:lstStyle>
          <a:p>
            <a:fld id="{8E9538A7-40BE-4FD2-961C-72215EAFAC3F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050"/>
            <a:ext cx="2949766" cy="497574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418" y="9445050"/>
            <a:ext cx="2949766" cy="497574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r">
              <a:defRPr sz="1100"/>
            </a:lvl1pPr>
          </a:lstStyle>
          <a:p>
            <a:fld id="{30E9F19C-A907-4431-BF98-F6A2A0134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258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05613" cy="99441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05613" cy="99441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2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5650"/>
            <a:ext cx="4964113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80276" y="4723263"/>
            <a:ext cx="5440775" cy="447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1" y="0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3851561" y="0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1" y="9446525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51560" y="9446526"/>
            <a:ext cx="2949766" cy="49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412289" algn="l"/>
                <a:tab pos="824576" algn="l"/>
                <a:tab pos="1236865" algn="l"/>
                <a:tab pos="1649153" algn="l"/>
                <a:tab pos="2061441" algn="l"/>
                <a:tab pos="2473729" algn="l"/>
                <a:tab pos="2886018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AA130B7D-CB77-424F-9EA7-531D55AB0BC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9847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7EE4F59-D5ED-4553-BA1D-288EECCCC30D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0677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7EE4F59-D5ED-4553-BA1D-288EECCCC30D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8143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7EE4F59-D5ED-4553-BA1D-288EECCCC30D}" type="slidenum">
              <a:rPr lang="fr-FR" altLang="fr-FR" smtClean="0"/>
              <a:pPr/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33814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B8E4FE9-FBCF-4D30-804F-D3C4F214CFED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fr-FR" altLang="fr-FR" sz="1400"/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6019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951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BB396-94F7-4116-8C20-74CA5328346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74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8EA8D-EB80-4B2E-9ED3-13E876BBB9B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2594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58483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83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894DE-50F5-47F9-AE86-352DFC13B99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029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9E6C9-BAF1-4B5A-AC89-2B6BC0711D1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836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FB501-5878-4717-9612-440CB2E5769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142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E68B5-4651-424E-8BB2-6A776001B12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976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15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3815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785B0-54A3-41B2-AE98-D1AE3318278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407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7272A-E745-4348-8663-63AADE89827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522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8E3FD-8B7F-4BD6-B310-DDDD4160080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623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B0206-F8E0-4746-B56B-13F8EDB3A25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926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85F4B-7F67-49D9-8C59-86028E5D72E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670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6FADE8-D32B-4D5B-89B9-8284CFE2F00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653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805613"/>
            <a:ext cx="14398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900113" y="1187450"/>
            <a:ext cx="9180512" cy="1588"/>
          </a:xfrm>
          <a:prstGeom prst="line">
            <a:avLst/>
          </a:prstGeom>
          <a:noFill/>
          <a:ln w="36000">
            <a:solidFill>
              <a:srgbClr val="CCDA5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8718550" y="6216650"/>
            <a:ext cx="1285875" cy="1268413"/>
            <a:chOff x="5492" y="3916"/>
            <a:chExt cx="810" cy="799"/>
          </a:xfrm>
        </p:grpSpPr>
        <p:sp>
          <p:nvSpPr>
            <p:cNvPr id="1108" name="Rectangle 4"/>
            <p:cNvSpPr>
              <a:spLocks noChangeArrowheads="1"/>
            </p:cNvSpPr>
            <p:nvPr/>
          </p:nvSpPr>
          <p:spPr bwMode="auto">
            <a:xfrm rot="10800000">
              <a:off x="6003" y="4297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9" name="Rectangle 5"/>
            <p:cNvSpPr>
              <a:spLocks noChangeArrowheads="1"/>
            </p:cNvSpPr>
            <p:nvPr/>
          </p:nvSpPr>
          <p:spPr bwMode="auto">
            <a:xfrm rot="10800000">
              <a:off x="6015" y="4197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0" name="Rectangle 6"/>
            <p:cNvSpPr>
              <a:spLocks noChangeArrowheads="1"/>
            </p:cNvSpPr>
            <p:nvPr/>
          </p:nvSpPr>
          <p:spPr bwMode="auto">
            <a:xfrm rot="10800000">
              <a:off x="6139" y="4004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1" name="Rectangle 7"/>
            <p:cNvSpPr>
              <a:spLocks noChangeArrowheads="1"/>
            </p:cNvSpPr>
            <p:nvPr/>
          </p:nvSpPr>
          <p:spPr bwMode="auto">
            <a:xfrm rot="10800000">
              <a:off x="6195" y="4608"/>
              <a:ext cx="108" cy="107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2" name="Rectangle 8"/>
            <p:cNvSpPr>
              <a:spLocks noChangeArrowheads="1"/>
            </p:cNvSpPr>
            <p:nvPr/>
          </p:nvSpPr>
          <p:spPr bwMode="auto">
            <a:xfrm rot="10800000">
              <a:off x="6087" y="4502"/>
              <a:ext cx="89" cy="8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3" name="Rectangle 9"/>
            <p:cNvSpPr>
              <a:spLocks noChangeArrowheads="1"/>
            </p:cNvSpPr>
            <p:nvPr/>
          </p:nvSpPr>
          <p:spPr bwMode="auto">
            <a:xfrm rot="10800000">
              <a:off x="6106" y="4286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4" name="Rectangle 10"/>
            <p:cNvSpPr>
              <a:spLocks noChangeArrowheads="1"/>
            </p:cNvSpPr>
            <p:nvPr/>
          </p:nvSpPr>
          <p:spPr bwMode="auto">
            <a:xfrm rot="10800000">
              <a:off x="6115" y="4184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5" name="Rectangle 11"/>
            <p:cNvSpPr>
              <a:spLocks noChangeArrowheads="1"/>
            </p:cNvSpPr>
            <p:nvPr/>
          </p:nvSpPr>
          <p:spPr bwMode="auto">
            <a:xfrm rot="10800000">
              <a:off x="6125" y="4088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6" name="Rectangle 12"/>
            <p:cNvSpPr>
              <a:spLocks noChangeArrowheads="1"/>
            </p:cNvSpPr>
            <p:nvPr/>
          </p:nvSpPr>
          <p:spPr bwMode="auto">
            <a:xfrm rot="10800000">
              <a:off x="6205" y="4384"/>
              <a:ext cx="89" cy="8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7" name="Rectangle 13"/>
            <p:cNvSpPr>
              <a:spLocks noChangeArrowheads="1"/>
            </p:cNvSpPr>
            <p:nvPr/>
          </p:nvSpPr>
          <p:spPr bwMode="auto">
            <a:xfrm rot="10800000">
              <a:off x="6214" y="4177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8" name="Rectangle 14"/>
            <p:cNvSpPr>
              <a:spLocks noChangeArrowheads="1"/>
            </p:cNvSpPr>
            <p:nvPr/>
          </p:nvSpPr>
          <p:spPr bwMode="auto">
            <a:xfrm rot="10800000">
              <a:off x="6218" y="4081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9" name="Rectangle 15"/>
            <p:cNvSpPr>
              <a:spLocks noChangeArrowheads="1"/>
            </p:cNvSpPr>
            <p:nvPr/>
          </p:nvSpPr>
          <p:spPr bwMode="auto">
            <a:xfrm rot="10800000">
              <a:off x="6223" y="399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0" name="Rectangle 16"/>
            <p:cNvSpPr>
              <a:spLocks noChangeArrowheads="1"/>
            </p:cNvSpPr>
            <p:nvPr/>
          </p:nvSpPr>
          <p:spPr bwMode="auto">
            <a:xfrm rot="10800000">
              <a:off x="6209" y="4278"/>
              <a:ext cx="81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1" name="Rectangle 17"/>
            <p:cNvSpPr>
              <a:spLocks noChangeArrowheads="1"/>
            </p:cNvSpPr>
            <p:nvPr/>
          </p:nvSpPr>
          <p:spPr bwMode="auto">
            <a:xfrm rot="10800000">
              <a:off x="6200" y="4494"/>
              <a:ext cx="99" cy="98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2" name="Rectangle 18"/>
            <p:cNvSpPr>
              <a:spLocks noChangeArrowheads="1"/>
            </p:cNvSpPr>
            <p:nvPr/>
          </p:nvSpPr>
          <p:spPr bwMode="auto">
            <a:xfrm rot="5400000">
              <a:off x="5970" y="4616"/>
              <a:ext cx="89" cy="90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3" name="Rectangle 19"/>
            <p:cNvSpPr>
              <a:spLocks noChangeArrowheads="1"/>
            </p:cNvSpPr>
            <p:nvPr/>
          </p:nvSpPr>
          <p:spPr bwMode="auto">
            <a:xfrm rot="5400000">
              <a:off x="5762" y="4624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4" name="Rectangle 20"/>
            <p:cNvSpPr>
              <a:spLocks noChangeArrowheads="1"/>
            </p:cNvSpPr>
            <p:nvPr/>
          </p:nvSpPr>
          <p:spPr bwMode="auto">
            <a:xfrm rot="5400000">
              <a:off x="5667" y="4628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5" name="Rectangle 21"/>
            <p:cNvSpPr>
              <a:spLocks noChangeArrowheads="1"/>
            </p:cNvSpPr>
            <p:nvPr/>
          </p:nvSpPr>
          <p:spPr bwMode="auto">
            <a:xfrm rot="5400000">
              <a:off x="5576" y="4633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6" name="Rectangle 22"/>
            <p:cNvSpPr>
              <a:spLocks noChangeArrowheads="1"/>
            </p:cNvSpPr>
            <p:nvPr/>
          </p:nvSpPr>
          <p:spPr bwMode="auto">
            <a:xfrm rot="5400000">
              <a:off x="5865" y="4620"/>
              <a:ext cx="80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7" name="Rectangle 23"/>
            <p:cNvSpPr>
              <a:spLocks noChangeArrowheads="1"/>
            </p:cNvSpPr>
            <p:nvPr/>
          </p:nvSpPr>
          <p:spPr bwMode="auto">
            <a:xfrm rot="5400000">
              <a:off x="6081" y="4610"/>
              <a:ext cx="99" cy="9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8" name="Rectangle 24"/>
            <p:cNvSpPr>
              <a:spLocks noChangeArrowheads="1"/>
            </p:cNvSpPr>
            <p:nvPr/>
          </p:nvSpPr>
          <p:spPr bwMode="auto">
            <a:xfrm rot="10800000">
              <a:off x="5976" y="4510"/>
              <a:ext cx="80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9" name="Rectangle 25"/>
            <p:cNvSpPr>
              <a:spLocks noChangeArrowheads="1"/>
            </p:cNvSpPr>
            <p:nvPr/>
          </p:nvSpPr>
          <p:spPr bwMode="auto">
            <a:xfrm rot="10800000">
              <a:off x="6095" y="4390"/>
              <a:ext cx="81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0" name="Rectangle 26"/>
            <p:cNvSpPr>
              <a:spLocks noChangeArrowheads="1"/>
            </p:cNvSpPr>
            <p:nvPr/>
          </p:nvSpPr>
          <p:spPr bwMode="auto">
            <a:xfrm rot="10800000">
              <a:off x="5987" y="4402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1" name="Rectangle 27"/>
            <p:cNvSpPr>
              <a:spLocks noChangeArrowheads="1"/>
            </p:cNvSpPr>
            <p:nvPr/>
          </p:nvSpPr>
          <p:spPr bwMode="auto">
            <a:xfrm rot="10800000">
              <a:off x="5870" y="4520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2" name="Rectangle 28"/>
            <p:cNvSpPr>
              <a:spLocks noChangeArrowheads="1"/>
            </p:cNvSpPr>
            <p:nvPr/>
          </p:nvSpPr>
          <p:spPr bwMode="auto">
            <a:xfrm rot="10800000">
              <a:off x="5769" y="4529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3" name="Rectangle 29"/>
            <p:cNvSpPr>
              <a:spLocks noChangeArrowheads="1"/>
            </p:cNvSpPr>
            <p:nvPr/>
          </p:nvSpPr>
          <p:spPr bwMode="auto">
            <a:xfrm rot="10800000">
              <a:off x="5881" y="4416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4" name="Rectangle 30"/>
            <p:cNvSpPr>
              <a:spLocks noChangeArrowheads="1"/>
            </p:cNvSpPr>
            <p:nvPr/>
          </p:nvSpPr>
          <p:spPr bwMode="auto">
            <a:xfrm rot="10800000">
              <a:off x="5898" y="4312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5" name="Rectangle 31"/>
            <p:cNvSpPr>
              <a:spLocks noChangeArrowheads="1"/>
            </p:cNvSpPr>
            <p:nvPr/>
          </p:nvSpPr>
          <p:spPr bwMode="auto">
            <a:xfrm rot="10800000">
              <a:off x="5780" y="443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6" name="Rectangle 32"/>
            <p:cNvSpPr>
              <a:spLocks noChangeArrowheads="1"/>
            </p:cNvSpPr>
            <p:nvPr/>
          </p:nvSpPr>
          <p:spPr bwMode="auto">
            <a:xfrm rot="10800000">
              <a:off x="5672" y="454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7" name="Rectangle 33"/>
            <p:cNvSpPr>
              <a:spLocks noChangeArrowheads="1"/>
            </p:cNvSpPr>
            <p:nvPr/>
          </p:nvSpPr>
          <p:spPr bwMode="auto">
            <a:xfrm rot="10800000">
              <a:off x="6227" y="3917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8" name="Rectangle 34"/>
            <p:cNvSpPr>
              <a:spLocks noChangeArrowheads="1"/>
            </p:cNvSpPr>
            <p:nvPr/>
          </p:nvSpPr>
          <p:spPr bwMode="auto">
            <a:xfrm rot="10800000">
              <a:off x="6035" y="4105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9" name="Rectangle 35"/>
            <p:cNvSpPr>
              <a:spLocks noChangeArrowheads="1"/>
            </p:cNvSpPr>
            <p:nvPr/>
          </p:nvSpPr>
          <p:spPr bwMode="auto">
            <a:xfrm rot="10800000">
              <a:off x="5922" y="4218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0" name="Rectangle 36"/>
            <p:cNvSpPr>
              <a:spLocks noChangeArrowheads="1"/>
            </p:cNvSpPr>
            <p:nvPr/>
          </p:nvSpPr>
          <p:spPr bwMode="auto">
            <a:xfrm rot="10800000">
              <a:off x="5801" y="4338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1" name="Rectangle 37"/>
            <p:cNvSpPr>
              <a:spLocks noChangeArrowheads="1"/>
            </p:cNvSpPr>
            <p:nvPr/>
          </p:nvSpPr>
          <p:spPr bwMode="auto">
            <a:xfrm rot="10800000">
              <a:off x="5688" y="4449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2" name="Rectangle 38"/>
            <p:cNvSpPr>
              <a:spLocks noChangeArrowheads="1"/>
            </p:cNvSpPr>
            <p:nvPr/>
          </p:nvSpPr>
          <p:spPr bwMode="auto">
            <a:xfrm rot="10800000">
              <a:off x="5585" y="4551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3" name="Rectangle 39"/>
            <p:cNvSpPr>
              <a:spLocks noChangeArrowheads="1"/>
            </p:cNvSpPr>
            <p:nvPr/>
          </p:nvSpPr>
          <p:spPr bwMode="auto">
            <a:xfrm rot="10800000">
              <a:off x="5493" y="4641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  <p:sp>
        <p:nvSpPr>
          <p:cNvPr id="1029" name="Rectangle 40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30" name="Rectangle 4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2090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91" name="Rectangle 43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92" name="Rectangle 44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8AF794B6-978F-4497-ADA3-83B9C1D407B0}" type="slidenum">
              <a:rPr lang="fr-FR" altLang="fr-FR"/>
              <a:pPr/>
              <a:t>‹N°›</a:t>
            </a:fld>
            <a:endParaRPr lang="fr-FR" altLang="fr-FR"/>
          </a:p>
        </p:txBody>
      </p:sp>
      <p:grpSp>
        <p:nvGrpSpPr>
          <p:cNvPr id="1034" name="Group 45"/>
          <p:cNvGrpSpPr>
            <a:grpSpLocks/>
          </p:cNvGrpSpPr>
          <p:nvPr/>
        </p:nvGrpSpPr>
        <p:grpSpPr bwMode="auto">
          <a:xfrm>
            <a:off x="77788" y="74613"/>
            <a:ext cx="1285875" cy="1263650"/>
            <a:chOff x="49" y="47"/>
            <a:chExt cx="810" cy="796"/>
          </a:xfrm>
        </p:grpSpPr>
        <p:sp>
          <p:nvSpPr>
            <p:cNvPr id="1072" name="Rectangle 46"/>
            <p:cNvSpPr>
              <a:spLocks noChangeArrowheads="1"/>
            </p:cNvSpPr>
            <p:nvPr/>
          </p:nvSpPr>
          <p:spPr bwMode="auto">
            <a:xfrm>
              <a:off x="288" y="404"/>
              <a:ext cx="62" cy="61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3" name="Rectangle 47"/>
            <p:cNvSpPr>
              <a:spLocks noChangeArrowheads="1"/>
            </p:cNvSpPr>
            <p:nvPr/>
          </p:nvSpPr>
          <p:spPr bwMode="auto">
            <a:xfrm>
              <a:off x="284" y="513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4" name="Rectangle 48"/>
            <p:cNvSpPr>
              <a:spLocks noChangeArrowheads="1"/>
            </p:cNvSpPr>
            <p:nvPr/>
          </p:nvSpPr>
          <p:spPr bwMode="auto">
            <a:xfrm>
              <a:off x="170" y="714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5" name="Rectangle 49"/>
            <p:cNvSpPr>
              <a:spLocks noChangeArrowheads="1"/>
            </p:cNvSpPr>
            <p:nvPr/>
          </p:nvSpPr>
          <p:spPr bwMode="auto">
            <a:xfrm>
              <a:off x="49" y="47"/>
              <a:ext cx="108" cy="107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6" name="Rectangle 50"/>
            <p:cNvSpPr>
              <a:spLocks noChangeArrowheads="1"/>
            </p:cNvSpPr>
            <p:nvPr/>
          </p:nvSpPr>
          <p:spPr bwMode="auto">
            <a:xfrm>
              <a:off x="176" y="172"/>
              <a:ext cx="90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7" name="Rectangle 51"/>
            <p:cNvSpPr>
              <a:spLocks noChangeArrowheads="1"/>
            </p:cNvSpPr>
            <p:nvPr/>
          </p:nvSpPr>
          <p:spPr bwMode="auto">
            <a:xfrm>
              <a:off x="176" y="40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8" name="Rectangle 52"/>
            <p:cNvSpPr>
              <a:spLocks noChangeArrowheads="1"/>
            </p:cNvSpPr>
            <p:nvPr/>
          </p:nvSpPr>
          <p:spPr bwMode="auto">
            <a:xfrm>
              <a:off x="175" y="516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9" name="Rectangle 53"/>
            <p:cNvSpPr>
              <a:spLocks noChangeArrowheads="1"/>
            </p:cNvSpPr>
            <p:nvPr/>
          </p:nvSpPr>
          <p:spPr bwMode="auto">
            <a:xfrm>
              <a:off x="175" y="621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0" name="Rectangle 54"/>
            <p:cNvSpPr>
              <a:spLocks noChangeArrowheads="1"/>
            </p:cNvSpPr>
            <p:nvPr/>
          </p:nvSpPr>
          <p:spPr bwMode="auto">
            <a:xfrm>
              <a:off x="59" y="290"/>
              <a:ext cx="89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1" name="Rectangle 55"/>
            <p:cNvSpPr>
              <a:spLocks noChangeArrowheads="1"/>
            </p:cNvSpPr>
            <p:nvPr/>
          </p:nvSpPr>
          <p:spPr bwMode="auto">
            <a:xfrm>
              <a:off x="68" y="514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2" name="Rectangle 56"/>
            <p:cNvSpPr>
              <a:spLocks noChangeArrowheads="1"/>
            </p:cNvSpPr>
            <p:nvPr/>
          </p:nvSpPr>
          <p:spPr bwMode="auto">
            <a:xfrm>
              <a:off x="72" y="619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3" name="Rectangle 57"/>
            <p:cNvSpPr>
              <a:spLocks noChangeArrowheads="1"/>
            </p:cNvSpPr>
            <p:nvPr/>
          </p:nvSpPr>
          <p:spPr bwMode="auto">
            <a:xfrm>
              <a:off x="77" y="71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4" name="Rectangle 58"/>
            <p:cNvSpPr>
              <a:spLocks noChangeArrowheads="1"/>
            </p:cNvSpPr>
            <p:nvPr/>
          </p:nvSpPr>
          <p:spPr bwMode="auto">
            <a:xfrm>
              <a:off x="63" y="405"/>
              <a:ext cx="81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5" name="Rectangle 59"/>
            <p:cNvSpPr>
              <a:spLocks noChangeArrowheads="1"/>
            </p:cNvSpPr>
            <p:nvPr/>
          </p:nvSpPr>
          <p:spPr bwMode="auto">
            <a:xfrm>
              <a:off x="54" y="171"/>
              <a:ext cx="98" cy="9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6" name="Rectangle 60"/>
            <p:cNvSpPr>
              <a:spLocks noChangeArrowheads="1"/>
            </p:cNvSpPr>
            <p:nvPr/>
          </p:nvSpPr>
          <p:spPr bwMode="auto">
            <a:xfrm rot="-5400000">
              <a:off x="293" y="57"/>
              <a:ext cx="89" cy="90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7" name="Rectangle 61"/>
            <p:cNvSpPr>
              <a:spLocks noChangeArrowheads="1"/>
            </p:cNvSpPr>
            <p:nvPr/>
          </p:nvSpPr>
          <p:spPr bwMode="auto">
            <a:xfrm rot="-5400000">
              <a:off x="519" y="67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8" name="Rectangle 62"/>
            <p:cNvSpPr>
              <a:spLocks noChangeArrowheads="1"/>
            </p:cNvSpPr>
            <p:nvPr/>
          </p:nvSpPr>
          <p:spPr bwMode="auto">
            <a:xfrm rot="-5400000">
              <a:off x="624" y="71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9" name="Rectangle 63"/>
            <p:cNvSpPr>
              <a:spLocks noChangeArrowheads="1"/>
            </p:cNvSpPr>
            <p:nvPr/>
          </p:nvSpPr>
          <p:spPr bwMode="auto">
            <a:xfrm rot="-5400000">
              <a:off x="725" y="75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0" name="Rectangle 64"/>
            <p:cNvSpPr>
              <a:spLocks noChangeArrowheads="1"/>
            </p:cNvSpPr>
            <p:nvPr/>
          </p:nvSpPr>
          <p:spPr bwMode="auto">
            <a:xfrm rot="-5400000">
              <a:off x="409" y="61"/>
              <a:ext cx="80" cy="81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1" name="Rectangle 65"/>
            <p:cNvSpPr>
              <a:spLocks noChangeArrowheads="1"/>
            </p:cNvSpPr>
            <p:nvPr/>
          </p:nvSpPr>
          <p:spPr bwMode="auto">
            <a:xfrm rot="-5400000">
              <a:off x="174" y="51"/>
              <a:ext cx="98" cy="9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2" name="Rectangle 66"/>
            <p:cNvSpPr>
              <a:spLocks noChangeArrowheads="1"/>
            </p:cNvSpPr>
            <p:nvPr/>
          </p:nvSpPr>
          <p:spPr bwMode="auto">
            <a:xfrm>
              <a:off x="296" y="17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3" name="Rectangle 67"/>
            <p:cNvSpPr>
              <a:spLocks noChangeArrowheads="1"/>
            </p:cNvSpPr>
            <p:nvPr/>
          </p:nvSpPr>
          <p:spPr bwMode="auto">
            <a:xfrm>
              <a:off x="176" y="29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4" name="Rectangle 68"/>
            <p:cNvSpPr>
              <a:spLocks noChangeArrowheads="1"/>
            </p:cNvSpPr>
            <p:nvPr/>
          </p:nvSpPr>
          <p:spPr bwMode="auto">
            <a:xfrm>
              <a:off x="294" y="290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5" name="Rectangle 69"/>
            <p:cNvSpPr>
              <a:spLocks noChangeArrowheads="1"/>
            </p:cNvSpPr>
            <p:nvPr/>
          </p:nvSpPr>
          <p:spPr bwMode="auto">
            <a:xfrm>
              <a:off x="412" y="172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6" name="Rectangle 70"/>
            <p:cNvSpPr>
              <a:spLocks noChangeArrowheads="1"/>
            </p:cNvSpPr>
            <p:nvPr/>
          </p:nvSpPr>
          <p:spPr bwMode="auto">
            <a:xfrm>
              <a:off x="521" y="172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7" name="Rectangle 71"/>
            <p:cNvSpPr>
              <a:spLocks noChangeArrowheads="1"/>
            </p:cNvSpPr>
            <p:nvPr/>
          </p:nvSpPr>
          <p:spPr bwMode="auto">
            <a:xfrm>
              <a:off x="409" y="285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8" name="Rectangle 72"/>
            <p:cNvSpPr>
              <a:spLocks noChangeArrowheads="1"/>
            </p:cNvSpPr>
            <p:nvPr/>
          </p:nvSpPr>
          <p:spPr bwMode="auto">
            <a:xfrm>
              <a:off x="402" y="39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9" name="Rectangle 73"/>
            <p:cNvSpPr>
              <a:spLocks noChangeArrowheads="1"/>
            </p:cNvSpPr>
            <p:nvPr/>
          </p:nvSpPr>
          <p:spPr bwMode="auto">
            <a:xfrm>
              <a:off x="520" y="280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0" name="Rectangle 74"/>
            <p:cNvSpPr>
              <a:spLocks noChangeArrowheads="1"/>
            </p:cNvSpPr>
            <p:nvPr/>
          </p:nvSpPr>
          <p:spPr bwMode="auto">
            <a:xfrm>
              <a:off x="628" y="170"/>
              <a:ext cx="53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1" name="Rectangle 75"/>
            <p:cNvSpPr>
              <a:spLocks noChangeArrowheads="1"/>
            </p:cNvSpPr>
            <p:nvPr/>
          </p:nvSpPr>
          <p:spPr bwMode="auto">
            <a:xfrm>
              <a:off x="81" y="800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2" name="Rectangle 76"/>
            <p:cNvSpPr>
              <a:spLocks noChangeArrowheads="1"/>
            </p:cNvSpPr>
            <p:nvPr/>
          </p:nvSpPr>
          <p:spPr bwMode="auto">
            <a:xfrm>
              <a:off x="273" y="613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3" name="Rectangle 77"/>
            <p:cNvSpPr>
              <a:spLocks noChangeArrowheads="1"/>
            </p:cNvSpPr>
            <p:nvPr/>
          </p:nvSpPr>
          <p:spPr bwMode="auto">
            <a:xfrm>
              <a:off x="386" y="501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4" name="Rectangle 78"/>
            <p:cNvSpPr>
              <a:spLocks noChangeArrowheads="1"/>
            </p:cNvSpPr>
            <p:nvPr/>
          </p:nvSpPr>
          <p:spPr bwMode="auto">
            <a:xfrm>
              <a:off x="507" y="381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5" name="Rectangle 79"/>
            <p:cNvSpPr>
              <a:spLocks noChangeArrowheads="1"/>
            </p:cNvSpPr>
            <p:nvPr/>
          </p:nvSpPr>
          <p:spPr bwMode="auto">
            <a:xfrm>
              <a:off x="619" y="269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6" name="Rectangle 80"/>
            <p:cNvSpPr>
              <a:spLocks noChangeArrowheads="1"/>
            </p:cNvSpPr>
            <p:nvPr/>
          </p:nvSpPr>
          <p:spPr bwMode="auto">
            <a:xfrm>
              <a:off x="723" y="168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7" name="Rectangle 81"/>
            <p:cNvSpPr>
              <a:spLocks noChangeArrowheads="1"/>
            </p:cNvSpPr>
            <p:nvPr/>
          </p:nvSpPr>
          <p:spPr bwMode="auto">
            <a:xfrm>
              <a:off x="815" y="7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  <p:grpSp>
        <p:nvGrpSpPr>
          <p:cNvPr id="1035" name="Group 82"/>
          <p:cNvGrpSpPr>
            <a:grpSpLocks/>
          </p:cNvGrpSpPr>
          <p:nvPr/>
        </p:nvGrpSpPr>
        <p:grpSpPr bwMode="auto">
          <a:xfrm>
            <a:off x="77788" y="74613"/>
            <a:ext cx="1285875" cy="1263650"/>
            <a:chOff x="49" y="47"/>
            <a:chExt cx="810" cy="796"/>
          </a:xfrm>
        </p:grpSpPr>
        <p:sp>
          <p:nvSpPr>
            <p:cNvPr id="1036" name="Rectangle 83"/>
            <p:cNvSpPr>
              <a:spLocks noChangeArrowheads="1"/>
            </p:cNvSpPr>
            <p:nvPr/>
          </p:nvSpPr>
          <p:spPr bwMode="auto">
            <a:xfrm>
              <a:off x="288" y="404"/>
              <a:ext cx="62" cy="61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7" name="Rectangle 84"/>
            <p:cNvSpPr>
              <a:spLocks noChangeArrowheads="1"/>
            </p:cNvSpPr>
            <p:nvPr/>
          </p:nvSpPr>
          <p:spPr bwMode="auto">
            <a:xfrm>
              <a:off x="284" y="513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8" name="Rectangle 85"/>
            <p:cNvSpPr>
              <a:spLocks noChangeArrowheads="1"/>
            </p:cNvSpPr>
            <p:nvPr/>
          </p:nvSpPr>
          <p:spPr bwMode="auto">
            <a:xfrm>
              <a:off x="170" y="714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9" name="Rectangle 86"/>
            <p:cNvSpPr>
              <a:spLocks noChangeArrowheads="1"/>
            </p:cNvSpPr>
            <p:nvPr/>
          </p:nvSpPr>
          <p:spPr bwMode="auto">
            <a:xfrm>
              <a:off x="49" y="47"/>
              <a:ext cx="108" cy="107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0" name="Rectangle 87"/>
            <p:cNvSpPr>
              <a:spLocks noChangeArrowheads="1"/>
            </p:cNvSpPr>
            <p:nvPr/>
          </p:nvSpPr>
          <p:spPr bwMode="auto">
            <a:xfrm>
              <a:off x="176" y="172"/>
              <a:ext cx="90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1" name="Rectangle 88"/>
            <p:cNvSpPr>
              <a:spLocks noChangeArrowheads="1"/>
            </p:cNvSpPr>
            <p:nvPr/>
          </p:nvSpPr>
          <p:spPr bwMode="auto">
            <a:xfrm>
              <a:off x="176" y="40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2" name="Rectangle 89"/>
            <p:cNvSpPr>
              <a:spLocks noChangeArrowheads="1"/>
            </p:cNvSpPr>
            <p:nvPr/>
          </p:nvSpPr>
          <p:spPr bwMode="auto">
            <a:xfrm>
              <a:off x="175" y="516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3" name="Rectangle 90"/>
            <p:cNvSpPr>
              <a:spLocks noChangeArrowheads="1"/>
            </p:cNvSpPr>
            <p:nvPr/>
          </p:nvSpPr>
          <p:spPr bwMode="auto">
            <a:xfrm>
              <a:off x="175" y="620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4" name="Rectangle 91"/>
            <p:cNvSpPr>
              <a:spLocks noChangeArrowheads="1"/>
            </p:cNvSpPr>
            <p:nvPr/>
          </p:nvSpPr>
          <p:spPr bwMode="auto">
            <a:xfrm>
              <a:off x="59" y="290"/>
              <a:ext cx="89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5" name="Rectangle 92"/>
            <p:cNvSpPr>
              <a:spLocks noChangeArrowheads="1"/>
            </p:cNvSpPr>
            <p:nvPr/>
          </p:nvSpPr>
          <p:spPr bwMode="auto">
            <a:xfrm>
              <a:off x="68" y="514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6" name="Rectangle 93"/>
            <p:cNvSpPr>
              <a:spLocks noChangeArrowheads="1"/>
            </p:cNvSpPr>
            <p:nvPr/>
          </p:nvSpPr>
          <p:spPr bwMode="auto">
            <a:xfrm>
              <a:off x="72" y="619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7" name="Rectangle 94"/>
            <p:cNvSpPr>
              <a:spLocks noChangeArrowheads="1"/>
            </p:cNvSpPr>
            <p:nvPr/>
          </p:nvSpPr>
          <p:spPr bwMode="auto">
            <a:xfrm>
              <a:off x="77" y="71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8" name="Rectangle 95"/>
            <p:cNvSpPr>
              <a:spLocks noChangeArrowheads="1"/>
            </p:cNvSpPr>
            <p:nvPr/>
          </p:nvSpPr>
          <p:spPr bwMode="auto">
            <a:xfrm>
              <a:off x="63" y="404"/>
              <a:ext cx="81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9" name="Rectangle 96"/>
            <p:cNvSpPr>
              <a:spLocks noChangeArrowheads="1"/>
            </p:cNvSpPr>
            <p:nvPr/>
          </p:nvSpPr>
          <p:spPr bwMode="auto">
            <a:xfrm>
              <a:off x="54" y="171"/>
              <a:ext cx="98" cy="9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0" name="Rectangle 97"/>
            <p:cNvSpPr>
              <a:spLocks noChangeArrowheads="1"/>
            </p:cNvSpPr>
            <p:nvPr/>
          </p:nvSpPr>
          <p:spPr bwMode="auto">
            <a:xfrm rot="-5400000">
              <a:off x="293" y="57"/>
              <a:ext cx="89" cy="90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1" name="Rectangle 98"/>
            <p:cNvSpPr>
              <a:spLocks noChangeArrowheads="1"/>
            </p:cNvSpPr>
            <p:nvPr/>
          </p:nvSpPr>
          <p:spPr bwMode="auto">
            <a:xfrm rot="-5400000">
              <a:off x="519" y="6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2" name="Rectangle 99"/>
            <p:cNvSpPr>
              <a:spLocks noChangeArrowheads="1"/>
            </p:cNvSpPr>
            <p:nvPr/>
          </p:nvSpPr>
          <p:spPr bwMode="auto">
            <a:xfrm rot="-5400000">
              <a:off x="624" y="70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3" name="Rectangle 100"/>
            <p:cNvSpPr>
              <a:spLocks noChangeArrowheads="1"/>
            </p:cNvSpPr>
            <p:nvPr/>
          </p:nvSpPr>
          <p:spPr bwMode="auto">
            <a:xfrm rot="-5400000">
              <a:off x="725" y="75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4" name="Rectangle 101"/>
            <p:cNvSpPr>
              <a:spLocks noChangeArrowheads="1"/>
            </p:cNvSpPr>
            <p:nvPr/>
          </p:nvSpPr>
          <p:spPr bwMode="auto">
            <a:xfrm rot="-5400000">
              <a:off x="409" y="61"/>
              <a:ext cx="80" cy="81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5" name="Rectangle 102"/>
            <p:cNvSpPr>
              <a:spLocks noChangeArrowheads="1"/>
            </p:cNvSpPr>
            <p:nvPr/>
          </p:nvSpPr>
          <p:spPr bwMode="auto">
            <a:xfrm rot="-5400000">
              <a:off x="174" y="51"/>
              <a:ext cx="98" cy="9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6" name="Rectangle 103"/>
            <p:cNvSpPr>
              <a:spLocks noChangeArrowheads="1"/>
            </p:cNvSpPr>
            <p:nvPr/>
          </p:nvSpPr>
          <p:spPr bwMode="auto">
            <a:xfrm>
              <a:off x="296" y="17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7" name="Rectangle 104"/>
            <p:cNvSpPr>
              <a:spLocks noChangeArrowheads="1"/>
            </p:cNvSpPr>
            <p:nvPr/>
          </p:nvSpPr>
          <p:spPr bwMode="auto">
            <a:xfrm>
              <a:off x="176" y="292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8" name="Rectangle 105"/>
            <p:cNvSpPr>
              <a:spLocks noChangeArrowheads="1"/>
            </p:cNvSpPr>
            <p:nvPr/>
          </p:nvSpPr>
          <p:spPr bwMode="auto">
            <a:xfrm>
              <a:off x="294" y="290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9" name="Rectangle 106"/>
            <p:cNvSpPr>
              <a:spLocks noChangeArrowheads="1"/>
            </p:cNvSpPr>
            <p:nvPr/>
          </p:nvSpPr>
          <p:spPr bwMode="auto">
            <a:xfrm>
              <a:off x="412" y="172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0" name="Rectangle 107"/>
            <p:cNvSpPr>
              <a:spLocks noChangeArrowheads="1"/>
            </p:cNvSpPr>
            <p:nvPr/>
          </p:nvSpPr>
          <p:spPr bwMode="auto">
            <a:xfrm>
              <a:off x="521" y="171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1" name="Rectangle 108"/>
            <p:cNvSpPr>
              <a:spLocks noChangeArrowheads="1"/>
            </p:cNvSpPr>
            <p:nvPr/>
          </p:nvSpPr>
          <p:spPr bwMode="auto">
            <a:xfrm>
              <a:off x="409" y="284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2" name="Rectangle 109"/>
            <p:cNvSpPr>
              <a:spLocks noChangeArrowheads="1"/>
            </p:cNvSpPr>
            <p:nvPr/>
          </p:nvSpPr>
          <p:spPr bwMode="auto">
            <a:xfrm>
              <a:off x="402" y="397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3" name="Rectangle 110"/>
            <p:cNvSpPr>
              <a:spLocks noChangeArrowheads="1"/>
            </p:cNvSpPr>
            <p:nvPr/>
          </p:nvSpPr>
          <p:spPr bwMode="auto">
            <a:xfrm>
              <a:off x="520" y="280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4" name="Rectangle 111"/>
            <p:cNvSpPr>
              <a:spLocks noChangeArrowheads="1"/>
            </p:cNvSpPr>
            <p:nvPr/>
          </p:nvSpPr>
          <p:spPr bwMode="auto">
            <a:xfrm>
              <a:off x="628" y="170"/>
              <a:ext cx="53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5" name="Rectangle 112"/>
            <p:cNvSpPr>
              <a:spLocks noChangeArrowheads="1"/>
            </p:cNvSpPr>
            <p:nvPr/>
          </p:nvSpPr>
          <p:spPr bwMode="auto">
            <a:xfrm>
              <a:off x="81" y="800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6" name="Rectangle 113"/>
            <p:cNvSpPr>
              <a:spLocks noChangeArrowheads="1"/>
            </p:cNvSpPr>
            <p:nvPr/>
          </p:nvSpPr>
          <p:spPr bwMode="auto">
            <a:xfrm>
              <a:off x="273" y="613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7" name="Rectangle 114"/>
            <p:cNvSpPr>
              <a:spLocks noChangeArrowheads="1"/>
            </p:cNvSpPr>
            <p:nvPr/>
          </p:nvSpPr>
          <p:spPr bwMode="auto">
            <a:xfrm>
              <a:off x="386" y="500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8" name="Rectangle 115"/>
            <p:cNvSpPr>
              <a:spLocks noChangeArrowheads="1"/>
            </p:cNvSpPr>
            <p:nvPr/>
          </p:nvSpPr>
          <p:spPr bwMode="auto">
            <a:xfrm>
              <a:off x="507" y="381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9" name="Rectangle 116"/>
            <p:cNvSpPr>
              <a:spLocks noChangeArrowheads="1"/>
            </p:cNvSpPr>
            <p:nvPr/>
          </p:nvSpPr>
          <p:spPr bwMode="auto">
            <a:xfrm>
              <a:off x="619" y="269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0" name="Rectangle 117"/>
            <p:cNvSpPr>
              <a:spLocks noChangeArrowheads="1"/>
            </p:cNvSpPr>
            <p:nvPr/>
          </p:nvSpPr>
          <p:spPr bwMode="auto">
            <a:xfrm>
              <a:off x="723" y="16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1" name="Rectangle 118"/>
            <p:cNvSpPr>
              <a:spLocks noChangeArrowheads="1"/>
            </p:cNvSpPr>
            <p:nvPr/>
          </p:nvSpPr>
          <p:spPr bwMode="auto">
            <a:xfrm>
              <a:off x="815" y="7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820"/>
            <a:ext cx="10080625" cy="748603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8" y="3923853"/>
            <a:ext cx="1657350" cy="447675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 fin </a:t>
            </a:r>
            <a:r>
              <a:rPr lang="fr-FR" altLang="fr-FR" sz="2800" dirty="0" smtClean="0"/>
              <a:t>2018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409273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3" y="0"/>
            <a:ext cx="5345878" cy="75596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3" y="0"/>
            <a:ext cx="5345878" cy="75596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3" y="0"/>
            <a:ext cx="5345878" cy="75596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3" y="0"/>
            <a:ext cx="5345878" cy="75596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3" y="0"/>
            <a:ext cx="5345878" cy="75596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3" y="0"/>
            <a:ext cx="5345878" cy="75596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760" y="3949980"/>
            <a:ext cx="2880320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b="1" u="sng" dirty="0" smtClean="0"/>
              <a:t>Nouvelles communes 2019</a:t>
            </a:r>
          </a:p>
          <a:p>
            <a:r>
              <a:rPr lang="fr-FR" sz="1600" dirty="0" smtClean="0"/>
              <a:t>BELLEVILLE</a:t>
            </a:r>
            <a:endParaRPr lang="fr-FR" sz="1600" dirty="0"/>
          </a:p>
          <a:p>
            <a:r>
              <a:rPr lang="fr-FR" sz="1600" dirty="0"/>
              <a:t>BRINDAS</a:t>
            </a:r>
          </a:p>
          <a:p>
            <a:r>
              <a:rPr lang="fr-FR" sz="1600" dirty="0"/>
              <a:t>COLOMBIER-SAUGNIEU</a:t>
            </a:r>
          </a:p>
          <a:p>
            <a:r>
              <a:rPr lang="fr-FR" sz="1600" dirty="0"/>
              <a:t>CONDRIEU</a:t>
            </a:r>
          </a:p>
          <a:p>
            <a:r>
              <a:rPr lang="fr-FR" sz="1600" dirty="0"/>
              <a:t>LENTILLY</a:t>
            </a:r>
          </a:p>
          <a:p>
            <a:r>
              <a:rPr lang="fr-FR" sz="1600" dirty="0"/>
              <a:t>LIERGUES</a:t>
            </a:r>
          </a:p>
          <a:p>
            <a:r>
              <a:rPr lang="fr-FR" sz="1600" dirty="0"/>
              <a:t>SAINT-CYR SUR LE RHONE</a:t>
            </a:r>
          </a:p>
          <a:p>
            <a:r>
              <a:rPr lang="fr-FR" sz="1600" dirty="0"/>
              <a:t>SAINT-JEAN-D'ARDIERE</a:t>
            </a:r>
          </a:p>
          <a:p>
            <a:r>
              <a:rPr lang="fr-FR" sz="1600" dirty="0"/>
              <a:t>SATOLAS ET BONCE</a:t>
            </a:r>
          </a:p>
          <a:p>
            <a:r>
              <a:rPr lang="fr-FR" sz="1600" dirty="0"/>
              <a:t>VAUGNERAY</a:t>
            </a:r>
          </a:p>
          <a:p>
            <a:r>
              <a:rPr lang="fr-FR" sz="1600" dirty="0"/>
              <a:t>VOURLES</a:t>
            </a:r>
          </a:p>
          <a:p>
            <a:r>
              <a:rPr lang="fr-FR" sz="1600" dirty="0"/>
              <a:t>PUSIGNAN</a:t>
            </a:r>
          </a:p>
          <a:p>
            <a:r>
              <a:rPr lang="fr-FR" sz="1600" dirty="0"/>
              <a:t>SAINT-ROMAIN EN GAL</a:t>
            </a:r>
          </a:p>
        </p:txBody>
      </p:sp>
    </p:spTree>
    <p:extLst>
      <p:ext uri="{BB962C8B-B14F-4D97-AF65-F5344CB8AC3E}">
        <p14:creationId xmlns:p14="http://schemas.microsoft.com/office/powerpoint/2010/main" val="178502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029"/>
            <a:ext cx="10080625" cy="74336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" y="4371528"/>
            <a:ext cx="1638300" cy="6096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 fin </a:t>
            </a:r>
            <a:r>
              <a:rPr lang="fr-FR" altLang="fr-FR" sz="2800" dirty="0" smtClean="0"/>
              <a:t>2018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122979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063" y="2041258"/>
            <a:ext cx="5397661" cy="55170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390995" cy="54946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04" y="6356498"/>
            <a:ext cx="1657350" cy="4476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16" y="5758733"/>
            <a:ext cx="1638300" cy="6096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5421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 fin </a:t>
            </a:r>
            <a:r>
              <a:rPr lang="fr-FR" altLang="fr-FR" sz="2800" dirty="0" smtClean="0"/>
              <a:t>2018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72517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4" y="12271"/>
            <a:ext cx="8162456" cy="7547404"/>
          </a:xfrm>
          <a:prstGeom prst="rect">
            <a:avLst/>
          </a:prstGeom>
        </p:spPr>
      </p:pic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30368" y="1187549"/>
            <a:ext cx="10080625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215900" indent="-2159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  <a:buFont typeface="StarSymbol" charset="0"/>
              <a:buNone/>
            </a:pPr>
            <a:endParaRPr lang="fr-FR" altLang="fr-FR" sz="42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Années d’implantation du moustique tigre</a:t>
            </a:r>
          </a:p>
        </p:txBody>
      </p:sp>
    </p:spTree>
    <p:extLst>
      <p:ext uri="{BB962C8B-B14F-4D97-AF65-F5344CB8AC3E}">
        <p14:creationId xmlns:p14="http://schemas.microsoft.com/office/powerpoint/2010/main" val="2150199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" y="35421"/>
            <a:ext cx="10080873" cy="7382403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63600" y="611485"/>
            <a:ext cx="9001248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 smtClean="0"/>
              <a:t>Observations de moustique tigre (rouge = positifs)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83419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422"/>
            <a:ext cx="4032448" cy="75242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4248" y="35421"/>
            <a:ext cx="5656961" cy="752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4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76" y="0"/>
            <a:ext cx="5472608" cy="74888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153" y="0"/>
            <a:ext cx="4248472" cy="73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8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2" y="107429"/>
            <a:ext cx="10083794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4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" y="107429"/>
            <a:ext cx="10094816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7511</TotalTime>
  <Words>69</Words>
  <Application>Microsoft Office PowerPoint</Application>
  <PresentationFormat>Personnalisé</PresentationFormat>
  <Paragraphs>24</Paragraphs>
  <Slides>10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Microsoft YaHei</vt:lpstr>
      <vt:lpstr>Arial</vt:lpstr>
      <vt:lpstr>Segoe UI</vt:lpstr>
      <vt:lpstr>StarSymbol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besnard</dc:creator>
  <cp:lastModifiedBy>GILLES BESNARD</cp:lastModifiedBy>
  <cp:revision>502</cp:revision>
  <cp:lastPrinted>2016-04-13T16:43:38Z</cp:lastPrinted>
  <dcterms:created xsi:type="dcterms:W3CDTF">2014-05-27T14:41:29Z</dcterms:created>
  <dcterms:modified xsi:type="dcterms:W3CDTF">2019-10-22T08:58:32Z</dcterms:modified>
</cp:coreProperties>
</file>