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12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5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5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2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45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96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6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0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78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61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C426-D56A-4CCB-B843-FCB7486AE317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D266-B4F3-4DF5-AB24-AEB2FAC9A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Observation du moustique tigre sur Romans-sur-Isère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00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" y="88490"/>
            <a:ext cx="9068388" cy="668593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7875" y="575207"/>
            <a:ext cx="6124327" cy="391001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45000"/>
            </a:pPr>
            <a:r>
              <a:rPr lang="fr-FR" altLang="fr-FR" sz="1905" dirty="0"/>
              <a:t>Observations de moustique tigre (rouge = positifs)</a:t>
            </a:r>
            <a:endParaRPr lang="fr-FR" altLang="fr-FR" sz="1905" dirty="0"/>
          </a:p>
        </p:txBody>
      </p:sp>
    </p:spTree>
    <p:extLst>
      <p:ext uri="{BB962C8B-B14F-4D97-AF65-F5344CB8AC3E}">
        <p14:creationId xmlns:p14="http://schemas.microsoft.com/office/powerpoint/2010/main" val="39429792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Microsoft YaHei</vt:lpstr>
      <vt:lpstr>Arial</vt:lpstr>
      <vt:lpstr>Calibri</vt:lpstr>
      <vt:lpstr>Calibri Light</vt:lpstr>
      <vt:lpstr>Thème Office</vt:lpstr>
      <vt:lpstr>Observation du moustique tigre sur Romans-sur-Isère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du moustique tigre sur Romans-sur-Isère</dc:title>
  <dc:creator>GILLES BESNARD</dc:creator>
  <cp:lastModifiedBy>GILLES BESNARD</cp:lastModifiedBy>
  <cp:revision>1</cp:revision>
  <dcterms:created xsi:type="dcterms:W3CDTF">2019-07-09T08:35:48Z</dcterms:created>
  <dcterms:modified xsi:type="dcterms:W3CDTF">2019-07-09T08:36:48Z</dcterms:modified>
</cp:coreProperties>
</file>